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8" r:id="rId2"/>
    <p:sldId id="260" r:id="rId3"/>
    <p:sldId id="262" r:id="rId4"/>
    <p:sldId id="264" r:id="rId5"/>
    <p:sldId id="265" r:id="rId6"/>
    <p:sldId id="266" r:id="rId7"/>
    <p:sldId id="267" r:id="rId8"/>
    <p:sldId id="274" r:id="rId9"/>
    <p:sldId id="280" r:id="rId10"/>
    <p:sldId id="283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Shape 17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3" name="Shape 17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94419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10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1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10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11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2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3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Миска салата с жареным рисом, варёными яйцами и палочками для еды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Тарелка с рублеными котлетами из лосося, салатом и хумусом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миска салата с жареным рисом, варёными яйцами и палочками для еды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72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7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, видео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2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9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Text 46"/>
          <p:cNvSpPr txBox="1"/>
          <p:nvPr/>
        </p:nvSpPr>
        <p:spPr>
          <a:xfrm>
            <a:off x="212651" y="2307189"/>
            <a:ext cx="20414510" cy="558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/>
          <a:p>
            <a:pPr defTabSz="2438400">
              <a:lnSpc>
                <a:spcPts val="20800"/>
              </a:lnSpc>
              <a:spcBef>
                <a:spcPts val="0"/>
              </a:spcBef>
              <a:defRPr sz="29600">
                <a:solidFill>
                  <a:srgbClr val="FD3100">
                    <a:alpha val="99000"/>
                  </a:srgbClr>
                </a:solidFill>
                <a:latin typeface="ReSquare Bold"/>
                <a:ea typeface="ReSquare Bold"/>
                <a:cs typeface="ReSquare Bold"/>
                <a:sym typeface="ReSquare Bold"/>
              </a:defRPr>
            </a:pPr>
            <a:r>
              <a:rPr lang="ru-RU" sz="6000" dirty="0">
                <a:latin typeface="Arial Black" panose="020B0A04020102020204" pitchFamily="34" charset="0"/>
                <a:sym typeface="ReSquare Bold"/>
              </a:rPr>
              <a:t>«</a:t>
            </a:r>
            <a:r>
              <a:rPr lang="ru-RU" sz="6000" dirty="0" err="1">
                <a:latin typeface="Arial Black" panose="020B0A04020102020204" pitchFamily="34" charset="0"/>
                <a:sym typeface="ReSquare Bold"/>
              </a:rPr>
              <a:t>Хакатом</a:t>
            </a:r>
            <a:r>
              <a:rPr lang="ru-RU" sz="6000" dirty="0">
                <a:latin typeface="Arial Black" panose="020B0A04020102020204" pitchFamily="34" charset="0"/>
                <a:sym typeface="ReSquare Bold"/>
              </a:rPr>
              <a:t>. От</a:t>
            </a:r>
            <a:r>
              <a:rPr lang="en-US" sz="6000" dirty="0">
                <a:latin typeface="Arial Black" panose="020B0A04020102020204" pitchFamily="34" charset="0"/>
                <a:sym typeface="ReSquare Bold"/>
              </a:rPr>
              <a:t>REPEAT</a:t>
            </a:r>
            <a:r>
              <a:rPr lang="ru-RU" sz="6000" dirty="0" err="1">
                <a:latin typeface="Arial Black" panose="020B0A04020102020204" pitchFamily="34" charset="0"/>
                <a:sym typeface="ReSquare Bold"/>
              </a:rPr>
              <a:t>ируй</a:t>
            </a:r>
            <a:r>
              <a:rPr lang="ru-RU" sz="6000" dirty="0">
                <a:latin typeface="Arial Black" panose="020B0A04020102020204" pitchFamily="34" charset="0"/>
                <a:sym typeface="ReSquare Bold"/>
              </a:rPr>
              <a:t> электротехнику» </a:t>
            </a:r>
            <a:endParaRPr lang="ru-RU" sz="6000" dirty="0" smtClean="0">
              <a:latin typeface="Arial Black" panose="020B0A04020102020204" pitchFamily="34" charset="0"/>
              <a:sym typeface="ReSquare Bold"/>
            </a:endParaRPr>
          </a:p>
          <a:p>
            <a:pPr algn="ctr" defTabSz="2438400">
              <a:lnSpc>
                <a:spcPts val="20800"/>
              </a:lnSpc>
              <a:spcBef>
                <a:spcPts val="0"/>
              </a:spcBef>
              <a:defRPr sz="29600">
                <a:solidFill>
                  <a:srgbClr val="FD3100">
                    <a:alpha val="99000"/>
                  </a:srgbClr>
                </a:solidFill>
                <a:latin typeface="ReSquare Bold"/>
                <a:ea typeface="ReSquare Bold"/>
                <a:cs typeface="ReSquare Bold"/>
                <a:sym typeface="ReSquare Bold"/>
              </a:defRPr>
            </a:pPr>
            <a:r>
              <a:rPr lang="ru-RU" sz="6000" dirty="0">
                <a:latin typeface="Arial Black" panose="020B0A04020102020204" pitchFamily="34" charset="0"/>
                <a:sym typeface="ReSquare Bold"/>
              </a:rPr>
              <a:t>Трек «Оптимизация»</a:t>
            </a:r>
            <a:endParaRPr sz="8000" dirty="0">
              <a:latin typeface="Arial Black" panose="020B0A04020102020204" pitchFamily="34" charset="0"/>
            </a:endParaRPr>
          </a:p>
        </p:txBody>
      </p:sp>
      <p:sp>
        <p:nvSpPr>
          <p:cNvPr id="2312" name="Text 47"/>
          <p:cNvSpPr txBox="1"/>
          <p:nvPr/>
        </p:nvSpPr>
        <p:spPr>
          <a:xfrm>
            <a:off x="968979" y="9352028"/>
            <a:ext cx="8315962" cy="71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3700"/>
              </a:lnSpc>
              <a:spcBef>
                <a:spcPts val="0"/>
              </a:spcBef>
              <a:defRPr sz="3200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rPr dirty="0">
                <a:latin typeface="Arial Black" panose="020B0A04020102020204" pitchFamily="34" charset="0"/>
              </a:rPr>
              <a:t>С </a:t>
            </a:r>
            <a:r>
              <a:rPr dirty="0" err="1" smtClean="0">
                <a:latin typeface="Arial Black" panose="020B0A04020102020204" pitchFamily="34" charset="0"/>
              </a:rPr>
              <a:t>подписью</a:t>
            </a:r>
            <a:r>
              <a:rPr lang="en-US" dirty="0" smtClean="0">
                <a:latin typeface="Arial Black" panose="020B0A04020102020204" pitchFamily="34" charset="0"/>
              </a:rPr>
              <a:t>     </a:t>
            </a:r>
            <a:r>
              <a:rPr lang="ru-RU" dirty="0" smtClean="0">
                <a:latin typeface="Arial Black" panose="020B0A04020102020204" pitchFamily="34" charset="0"/>
              </a:rPr>
              <a:t>   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313" name="Text 5"/>
          <p:cNvSpPr txBox="1"/>
          <p:nvPr/>
        </p:nvSpPr>
        <p:spPr>
          <a:xfrm>
            <a:off x="994266" y="10309294"/>
            <a:ext cx="9027161" cy="755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4000"/>
              </a:lnSpc>
              <a:spcBef>
                <a:spcPts val="0"/>
              </a:spcBef>
              <a:defRPr sz="3600" b="1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rPr dirty="0" err="1">
                <a:latin typeface="Arial Black" panose="020B0A04020102020204" pitchFamily="34" charset="0"/>
              </a:rPr>
              <a:t>Команда</a:t>
            </a:r>
            <a:r>
              <a:rPr dirty="0">
                <a:latin typeface="Arial Black" panose="020B0A04020102020204" pitchFamily="34" charset="0"/>
              </a:rPr>
              <a:t> </a:t>
            </a:r>
            <a:r>
              <a:rPr dirty="0" smtClean="0">
                <a:latin typeface="Arial Black" panose="020B0A04020102020204" pitchFamily="34" charset="0"/>
              </a:rPr>
              <a:t>@</a:t>
            </a:r>
            <a:r>
              <a:rPr lang="en-US" dirty="0" smtClean="0">
                <a:latin typeface="Arial Black" panose="020B0A04020102020204" pitchFamily="34" charset="0"/>
              </a:rPr>
              <a:t>PM</a:t>
            </a:r>
            <a:r>
              <a:rPr dirty="0" smtClean="0">
                <a:latin typeface="Arial Black" panose="020B0A04020102020204" pitchFamily="34" charset="0"/>
              </a:rPr>
              <a:t>@</a:t>
            </a:r>
            <a:endParaRPr dirty="0">
              <a:latin typeface="Arial Black" panose="020B0A04020102020204" pitchFamily="34" charset="0"/>
            </a:endParaRPr>
          </a:p>
        </p:txBody>
      </p:sp>
      <p:pic>
        <p:nvPicPr>
          <p:cNvPr id="2314" name="leti_logo_krug-eng_2019.png" descr="leti_logo_krug-eng_20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64241" y="7974419"/>
            <a:ext cx="3080150" cy="3064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leti_logo_krug-eng_gold.png" descr="leti_logo_krug-eng_gol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66515" y="9278984"/>
            <a:ext cx="3856974" cy="3841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38707" y="179016"/>
            <a:ext cx="20351725" cy="1510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6000" dirty="0">
                <a:solidFill>
                  <a:schemeClr val="bg1"/>
                </a:solidFill>
                <a:latin typeface="Arial Black" panose="020B0A04020102020204" pitchFamily="34" charset="0"/>
              </a:rPr>
              <a:t>Д</a:t>
            </a:r>
            <a:r>
              <a:rPr kumimoji="0" lang="ru-RU" sz="6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 panose="020B0A04020102020204" pitchFamily="34" charset="0"/>
                <a:sym typeface="Helvetica Neue"/>
              </a:rPr>
              <a:t>вигайтесь</a:t>
            </a:r>
            <a:r>
              <a:rPr kumimoji="0" lang="ru-RU" sz="60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 panose="020B0A04020102020204" pitchFamily="34" charset="0"/>
                <a:sym typeface="Helvetica Neue"/>
              </a:rPr>
              <a:t> только вперед и будьте упорными!</a:t>
            </a:r>
            <a:endParaRPr kumimoji="0" lang="ru-RU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 Black" panose="020B0A04020102020204" pitchFamily="34" charset="0"/>
              <a:sym typeface="Helvetica Neue"/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t="4806" r="3675" b="2189"/>
          <a:stretch/>
        </p:blipFill>
        <p:spPr bwMode="auto">
          <a:xfrm>
            <a:off x="6641868" y="3991771"/>
            <a:ext cx="10173312" cy="75853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5304" y="2776736"/>
            <a:ext cx="3226680" cy="37703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45201" y="6212437"/>
            <a:ext cx="4828031" cy="1566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 panose="020B0A04020102020204" pitchFamily="34" charset="0"/>
                <a:sym typeface="Helvetica Neue"/>
              </a:rPr>
              <a:t>Ибрагимов Марсель (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 panose="020B0A04020102020204" pitchFamily="34" charset="0"/>
                <a:sym typeface="Helvetica Neue"/>
              </a:rPr>
              <a:t>PROD)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 Black" panose="020B0A04020102020204" pitchFamily="34" charset="0"/>
              <a:sym typeface="Helvetica Neue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6867" y="8576705"/>
            <a:ext cx="3126829" cy="36579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18690336" y="11789969"/>
            <a:ext cx="5157216" cy="1566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 panose="020B0A04020102020204" pitchFamily="34" charset="0"/>
                <a:sym typeface="Helvetica Neue"/>
              </a:rPr>
              <a:t>Никурадзе</a:t>
            </a:r>
            <a:r>
              <a:rPr kumimoji="0" lang="ru-RU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 panose="020B0A04020102020204" pitchFamily="34" charset="0"/>
                <a:sym typeface="Helvetica Neue"/>
              </a:rPr>
              <a:t> Петр (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 panose="020B0A04020102020204" pitchFamily="34" charset="0"/>
                <a:sym typeface="Helvetica Neue"/>
              </a:rPr>
              <a:t>TEST)</a:t>
            </a:r>
            <a:r>
              <a:rPr kumimoji="0" lang="ru-RU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 panose="020B0A04020102020204" pitchFamily="34" charset="0"/>
                <a:sym typeface="Helvetica Neue"/>
              </a:rPr>
              <a:t> 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 Black" panose="020B0A04020102020204" pitchFamily="34" charset="0"/>
              <a:sym typeface="Helvetica Neue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732" y="2730423"/>
            <a:ext cx="3123420" cy="36155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5024" y="5971784"/>
            <a:ext cx="3712464" cy="1566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Зорин Кирилл (Капитан)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 Black" panose="020B0A04020102020204" pitchFamily="34" charset="0"/>
              <a:sym typeface="Helvetica Neue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66" y="8302751"/>
            <a:ext cx="3225502" cy="37930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4752" y="11781390"/>
            <a:ext cx="4681728" cy="1566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Тарасов Данил (Вице-капитан)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 Black" panose="020B0A04020102020204" pitchFamily="3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Shape 0"/>
          <p:cNvSpPr/>
          <p:nvPr/>
        </p:nvSpPr>
        <p:spPr>
          <a:xfrm>
            <a:off x="1177851" y="3492501"/>
            <a:ext cx="3298899" cy="313689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pPr>
            <a:endParaRPr b="1" dirty="0"/>
          </a:p>
        </p:txBody>
      </p:sp>
      <p:sp>
        <p:nvSpPr>
          <p:cNvPr id="2369" name="Shape 2"/>
          <p:cNvSpPr/>
          <p:nvPr/>
        </p:nvSpPr>
        <p:spPr>
          <a:xfrm>
            <a:off x="14240245" y="3219450"/>
            <a:ext cx="3556000" cy="355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70" name="Shape 3"/>
          <p:cNvSpPr/>
          <p:nvPr/>
        </p:nvSpPr>
        <p:spPr>
          <a:xfrm>
            <a:off x="20130681" y="3276600"/>
            <a:ext cx="3556000" cy="355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72" name="Shape 5"/>
          <p:cNvSpPr/>
          <p:nvPr/>
        </p:nvSpPr>
        <p:spPr>
          <a:xfrm>
            <a:off x="1938966" y="8659627"/>
            <a:ext cx="1931285" cy="654493"/>
          </a:xfrm>
          <a:prstGeom prst="roundRect">
            <a:avLst>
              <a:gd name="adj" fmla="val 32000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D65AFF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73" name="Shape 6"/>
          <p:cNvSpPr/>
          <p:nvPr/>
        </p:nvSpPr>
        <p:spPr>
          <a:xfrm>
            <a:off x="8132134" y="8633636"/>
            <a:ext cx="3283247" cy="609601"/>
          </a:xfrm>
          <a:prstGeom prst="roundRect">
            <a:avLst>
              <a:gd name="adj" fmla="val 32000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D65AFF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75" name="Shape 8"/>
          <p:cNvSpPr/>
          <p:nvPr/>
        </p:nvSpPr>
        <p:spPr>
          <a:xfrm>
            <a:off x="14830646" y="8603808"/>
            <a:ext cx="1676400" cy="609601"/>
          </a:xfrm>
          <a:prstGeom prst="roundRect">
            <a:avLst>
              <a:gd name="adj" fmla="val 32000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D65AFF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76" name="Shape 9"/>
          <p:cNvSpPr/>
          <p:nvPr/>
        </p:nvSpPr>
        <p:spPr>
          <a:xfrm>
            <a:off x="21111241" y="8718993"/>
            <a:ext cx="1676401" cy="609601"/>
          </a:xfrm>
          <a:prstGeom prst="roundRect">
            <a:avLst>
              <a:gd name="adj" fmla="val 32000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D65AFF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603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9492" y="9233786"/>
            <a:ext cx="1270001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04" name="Text 236"/>
          <p:cNvSpPr txBox="1"/>
          <p:nvPr/>
        </p:nvSpPr>
        <p:spPr>
          <a:xfrm>
            <a:off x="763738" y="800034"/>
            <a:ext cx="12189461" cy="1477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9600"/>
              </a:lnSpc>
              <a:spcBef>
                <a:spcPts val="0"/>
              </a:spcBef>
              <a:defRPr sz="12800">
                <a:solidFill>
                  <a:srgbClr val="FD3100">
                    <a:alpha val="99000"/>
                  </a:srgbClr>
                </a:solidFill>
                <a:latin typeface="ReSquare Bold"/>
                <a:ea typeface="ReSquare Bold"/>
                <a:cs typeface="ReSquare Bold"/>
                <a:sym typeface="ReSquare Bold"/>
              </a:defRPr>
            </a:lvl1pPr>
          </a:lstStyle>
          <a:p>
            <a:r>
              <a:rPr sz="9600" dirty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НАША КОМАНДА</a:t>
            </a:r>
          </a:p>
        </p:txBody>
      </p:sp>
      <p:sp>
        <p:nvSpPr>
          <p:cNvPr id="2605" name="Text 237"/>
          <p:cNvSpPr txBox="1"/>
          <p:nvPr/>
        </p:nvSpPr>
        <p:spPr>
          <a:xfrm>
            <a:off x="1839667" y="7245657"/>
            <a:ext cx="4455161" cy="128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4000">
                <a:solidFill>
                  <a:srgbClr val="FFFFFF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lang="ru-RU" dirty="0" smtClean="0">
                <a:latin typeface="Arial Black" panose="020B0A04020102020204" pitchFamily="34" charset="0"/>
              </a:rPr>
              <a:t>Зорин</a:t>
            </a:r>
            <a:endParaRPr dirty="0">
              <a:latin typeface="Arial Black" panose="020B0A04020102020204" pitchFamily="34" charset="0"/>
            </a:endParaRPr>
          </a:p>
          <a:p>
            <a:pPr defTabSz="2438400">
              <a:lnSpc>
                <a:spcPts val="4000"/>
              </a:lnSpc>
              <a:spcBef>
                <a:spcPts val="0"/>
              </a:spcBef>
              <a:defRPr sz="4000">
                <a:solidFill>
                  <a:srgbClr val="FFFFFF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lang="ru-RU" dirty="0" smtClean="0">
                <a:latin typeface="Arial Black" panose="020B0A04020102020204" pitchFamily="34" charset="0"/>
              </a:rPr>
              <a:t>Кирилл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606" name="Text 238"/>
          <p:cNvSpPr txBox="1"/>
          <p:nvPr/>
        </p:nvSpPr>
        <p:spPr>
          <a:xfrm>
            <a:off x="8488858" y="7263410"/>
            <a:ext cx="4455161" cy="127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4000">
                <a:solidFill>
                  <a:srgbClr val="FFFFFF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lang="ru-RU" dirty="0">
                <a:latin typeface="Arial Black" panose="020B0A04020102020204" pitchFamily="34" charset="0"/>
              </a:rPr>
              <a:t>Тарасов</a:t>
            </a:r>
          </a:p>
          <a:p>
            <a:pPr defTabSz="2438400">
              <a:lnSpc>
                <a:spcPts val="4000"/>
              </a:lnSpc>
              <a:spcBef>
                <a:spcPts val="0"/>
              </a:spcBef>
              <a:defRPr sz="4000">
                <a:solidFill>
                  <a:srgbClr val="FFFFFF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lang="ru-RU" dirty="0" smtClean="0">
                <a:latin typeface="Arial Black" panose="020B0A04020102020204" pitchFamily="34" charset="0"/>
              </a:rPr>
              <a:t>Данил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607" name="Text 239"/>
          <p:cNvSpPr txBox="1"/>
          <p:nvPr/>
        </p:nvSpPr>
        <p:spPr>
          <a:xfrm>
            <a:off x="14633296" y="7423999"/>
            <a:ext cx="4455161" cy="127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4000">
                <a:solidFill>
                  <a:srgbClr val="FFFFFF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lang="ru-RU" dirty="0" err="1">
                <a:latin typeface="Arial Black" panose="020B0A04020102020204" pitchFamily="34" charset="0"/>
              </a:rPr>
              <a:t>Никурадзе</a:t>
            </a:r>
            <a:endParaRPr lang="ru-RU" dirty="0">
              <a:latin typeface="Arial Black" panose="020B0A04020102020204" pitchFamily="34" charset="0"/>
            </a:endParaRPr>
          </a:p>
          <a:p>
            <a:pPr defTabSz="2438400">
              <a:lnSpc>
                <a:spcPts val="4000"/>
              </a:lnSpc>
              <a:spcBef>
                <a:spcPts val="0"/>
              </a:spcBef>
              <a:defRPr sz="4000">
                <a:solidFill>
                  <a:srgbClr val="FFFFFF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lang="ru-RU" dirty="0" smtClean="0">
                <a:latin typeface="Arial Black" panose="020B0A04020102020204" pitchFamily="34" charset="0"/>
              </a:rPr>
              <a:t>Петр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608" name="Text 240"/>
          <p:cNvSpPr txBox="1"/>
          <p:nvPr/>
        </p:nvSpPr>
        <p:spPr>
          <a:xfrm>
            <a:off x="20347667" y="7383039"/>
            <a:ext cx="4455161" cy="128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4000">
                <a:solidFill>
                  <a:srgbClr val="FFFFFF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lang="ru-RU" dirty="0" smtClean="0">
                <a:latin typeface="Arial Black" panose="020B0A04020102020204" pitchFamily="34" charset="0"/>
              </a:rPr>
              <a:t>Ибрагимов</a:t>
            </a:r>
            <a:endParaRPr dirty="0">
              <a:latin typeface="Arial Black" panose="020B0A04020102020204" pitchFamily="34" charset="0"/>
            </a:endParaRPr>
          </a:p>
          <a:p>
            <a:pPr defTabSz="2438400">
              <a:lnSpc>
                <a:spcPts val="4000"/>
              </a:lnSpc>
              <a:spcBef>
                <a:spcPts val="0"/>
              </a:spcBef>
              <a:defRPr sz="4000">
                <a:solidFill>
                  <a:srgbClr val="FFFFFF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lang="ru-RU" dirty="0" smtClean="0">
                <a:latin typeface="Arial Black" panose="020B0A04020102020204" pitchFamily="34" charset="0"/>
              </a:rPr>
              <a:t>Марсель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610" name="Text 242"/>
          <p:cNvSpPr txBox="1"/>
          <p:nvPr/>
        </p:nvSpPr>
        <p:spPr>
          <a:xfrm>
            <a:off x="1531365" y="9482951"/>
            <a:ext cx="4521963" cy="2400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/>
          <a:p>
            <a:pPr defTabSz="2438400">
              <a:lnSpc>
                <a:spcPts val="2400"/>
              </a:lnSpc>
              <a:spcBef>
                <a:spcPts val="0"/>
              </a:spcBef>
              <a:defRPr sz="2400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rPr lang="ru-RU" dirty="0" smtClean="0">
                <a:latin typeface="Arial Black" panose="020B0A04020102020204" pitchFamily="34" charset="0"/>
              </a:rPr>
              <a:t>Первое знакомство с </a:t>
            </a:r>
            <a:r>
              <a:rPr lang="ru-RU" dirty="0" err="1" smtClean="0">
                <a:latin typeface="Arial Black" panose="020B0A04020102020204" pitchFamily="34" charset="0"/>
              </a:rPr>
              <a:t>микроэнергосистемой</a:t>
            </a:r>
            <a:r>
              <a:rPr lang="ru-RU" dirty="0" smtClean="0">
                <a:latin typeface="Arial Black" panose="020B0A04020102020204" pitchFamily="34" charset="0"/>
              </a:rPr>
              <a:t> и </a:t>
            </a:r>
            <a:r>
              <a:rPr lang="en-US" dirty="0" smtClean="0">
                <a:latin typeface="Arial Black" panose="020B0A04020102020204" pitchFamily="34" charset="0"/>
              </a:rPr>
              <a:t>REPEAT</a:t>
            </a:r>
            <a:r>
              <a:rPr lang="ru-RU" dirty="0" smtClean="0">
                <a:latin typeface="Arial Black" panose="020B0A04020102020204" pitchFamily="34" charset="0"/>
              </a:rPr>
              <a:t>, но мы все равно стремимся к своей цели</a:t>
            </a:r>
            <a:r>
              <a:rPr dirty="0" smtClean="0">
                <a:latin typeface="Arial Black" panose="020B0A04020102020204" pitchFamily="34" charset="0"/>
              </a:rPr>
              <a:t>, </a:t>
            </a:r>
            <a:r>
              <a:rPr lang="ru-RU" dirty="0" smtClean="0">
                <a:latin typeface="Arial Black" panose="020B0A04020102020204" pitchFamily="34" charset="0"/>
              </a:rPr>
              <a:t>высшее образование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12" name="Text 244"/>
          <p:cNvSpPr txBox="1"/>
          <p:nvPr/>
        </p:nvSpPr>
        <p:spPr>
          <a:xfrm>
            <a:off x="7976362" y="9456969"/>
            <a:ext cx="4843526" cy="2092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/>
          <a:p>
            <a:pPr defTabSz="2438400">
              <a:lnSpc>
                <a:spcPts val="2400"/>
              </a:lnSpc>
              <a:spcBef>
                <a:spcPts val="0"/>
              </a:spcBef>
              <a:defRPr sz="2400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rPr lang="ru-RU" dirty="0">
                <a:latin typeface="Arial Black" panose="020B0A04020102020204" pitchFamily="34" charset="0"/>
              </a:rPr>
              <a:t>Первое знакомство </a:t>
            </a:r>
            <a:r>
              <a:rPr lang="ru-RU" dirty="0" smtClean="0">
                <a:latin typeface="Arial Black" panose="020B0A04020102020204" pitchFamily="34" charset="0"/>
              </a:rPr>
              <a:t>с </a:t>
            </a:r>
            <a:r>
              <a:rPr lang="ru-RU" dirty="0" err="1" smtClean="0">
                <a:latin typeface="Arial Black" panose="020B0A04020102020204" pitchFamily="34" charset="0"/>
              </a:rPr>
              <a:t>микроэнергосистемой</a:t>
            </a:r>
            <a:r>
              <a:rPr lang="ru-RU" dirty="0" smtClean="0">
                <a:latin typeface="Arial Black" panose="020B0A04020102020204" pitchFamily="34" charset="0"/>
              </a:rPr>
              <a:t> и средой </a:t>
            </a:r>
            <a:r>
              <a:rPr lang="en-US" dirty="0">
                <a:latin typeface="Arial Black" panose="020B0A04020102020204" pitchFamily="34" charset="0"/>
              </a:rPr>
              <a:t>REPEAT</a:t>
            </a:r>
            <a:r>
              <a:rPr dirty="0" smtClean="0">
                <a:latin typeface="Arial Black" panose="020B0A04020102020204" pitchFamily="34" charset="0"/>
              </a:rPr>
              <a:t>,</a:t>
            </a:r>
            <a:r>
              <a:rPr lang="ru-RU" dirty="0">
                <a:latin typeface="Arial Black" panose="020B0A04020102020204" pitchFamily="34" charset="0"/>
              </a:rPr>
              <a:t> но мы все равно стремимся к </a:t>
            </a:r>
            <a:r>
              <a:rPr lang="ru-RU" dirty="0" smtClean="0">
                <a:latin typeface="Arial Black" panose="020B0A04020102020204" pitchFamily="34" charset="0"/>
              </a:rPr>
              <a:t>своей цели, </a:t>
            </a:r>
            <a:r>
              <a:rPr lang="ru-RU" dirty="0" smtClean="0">
                <a:latin typeface="Arial Black" panose="020B0A04020102020204" pitchFamily="34" charset="0"/>
              </a:rPr>
              <a:t>высшее образование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613" name="Text 245"/>
          <p:cNvSpPr txBox="1"/>
          <p:nvPr/>
        </p:nvSpPr>
        <p:spPr>
          <a:xfrm>
            <a:off x="14369034" y="9399819"/>
            <a:ext cx="4924805" cy="2092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/>
          <a:p>
            <a:pPr defTabSz="2438400">
              <a:lnSpc>
                <a:spcPts val="2400"/>
              </a:lnSpc>
              <a:spcBef>
                <a:spcPts val="0"/>
              </a:spcBef>
              <a:defRPr sz="2400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rPr lang="ru-RU" dirty="0">
                <a:latin typeface="Arial Black" panose="020B0A04020102020204" pitchFamily="34" charset="0"/>
              </a:rPr>
              <a:t>Первое знакомство </a:t>
            </a:r>
            <a:r>
              <a:rPr lang="ru-RU" dirty="0" smtClean="0">
                <a:latin typeface="Arial Black" panose="020B0A04020102020204" pitchFamily="34" charset="0"/>
              </a:rPr>
              <a:t>с </a:t>
            </a:r>
            <a:r>
              <a:rPr lang="ru-RU" dirty="0" err="1" smtClean="0">
                <a:latin typeface="Arial Black" panose="020B0A04020102020204" pitchFamily="34" charset="0"/>
              </a:rPr>
              <a:t>микроэнергосистемой</a:t>
            </a:r>
            <a:r>
              <a:rPr lang="ru-RU" dirty="0" smtClean="0">
                <a:latin typeface="Arial Black" panose="020B0A04020102020204" pitchFamily="34" charset="0"/>
              </a:rPr>
              <a:t> и средой </a:t>
            </a:r>
            <a:r>
              <a:rPr lang="en-US" dirty="0">
                <a:latin typeface="Arial Black" panose="020B0A04020102020204" pitchFamily="34" charset="0"/>
              </a:rPr>
              <a:t>REPEAT</a:t>
            </a:r>
            <a:r>
              <a:rPr dirty="0" smtClean="0">
                <a:latin typeface="Arial Black" panose="020B0A04020102020204" pitchFamily="34" charset="0"/>
              </a:rPr>
              <a:t>,</a:t>
            </a:r>
            <a:r>
              <a:rPr lang="ru-RU" dirty="0">
                <a:latin typeface="Arial Black" panose="020B0A04020102020204" pitchFamily="34" charset="0"/>
              </a:rPr>
              <a:t> но мы все равно стремимся к </a:t>
            </a:r>
            <a:r>
              <a:rPr lang="ru-RU" dirty="0" smtClean="0">
                <a:latin typeface="Arial Black" panose="020B0A04020102020204" pitchFamily="34" charset="0"/>
              </a:rPr>
              <a:t>своей цели, </a:t>
            </a:r>
            <a:r>
              <a:rPr lang="ru-RU" dirty="0" smtClean="0">
                <a:latin typeface="Arial Black" panose="020B0A04020102020204" pitchFamily="34" charset="0"/>
              </a:rPr>
              <a:t>высшее образование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614" name="Text 246"/>
          <p:cNvSpPr txBox="1"/>
          <p:nvPr/>
        </p:nvSpPr>
        <p:spPr>
          <a:xfrm>
            <a:off x="19927061" y="9375942"/>
            <a:ext cx="4706875" cy="2092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/>
          <a:p>
            <a:pPr defTabSz="2438400">
              <a:lnSpc>
                <a:spcPts val="2400"/>
              </a:lnSpc>
              <a:spcBef>
                <a:spcPts val="0"/>
              </a:spcBef>
              <a:defRPr sz="2400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rPr lang="ru-RU" dirty="0">
                <a:latin typeface="Arial Black" panose="020B0A04020102020204" pitchFamily="34" charset="0"/>
              </a:rPr>
              <a:t>Первое знакомство </a:t>
            </a:r>
            <a:r>
              <a:rPr lang="ru-RU" dirty="0" smtClean="0">
                <a:latin typeface="Arial Black" panose="020B0A04020102020204" pitchFamily="34" charset="0"/>
              </a:rPr>
              <a:t>с </a:t>
            </a:r>
            <a:r>
              <a:rPr lang="ru-RU" dirty="0" err="1" smtClean="0">
                <a:latin typeface="Arial Black" panose="020B0A04020102020204" pitchFamily="34" charset="0"/>
              </a:rPr>
              <a:t>микроэнергосистемой</a:t>
            </a:r>
            <a:r>
              <a:rPr lang="ru-RU" dirty="0" smtClean="0">
                <a:latin typeface="Arial Black" panose="020B0A04020102020204" pitchFamily="34" charset="0"/>
              </a:rPr>
              <a:t> и средой </a:t>
            </a:r>
            <a:r>
              <a:rPr lang="en-US" dirty="0">
                <a:latin typeface="Arial Black" panose="020B0A04020102020204" pitchFamily="34" charset="0"/>
              </a:rPr>
              <a:t>REPEAT</a:t>
            </a:r>
            <a:r>
              <a:rPr dirty="0" smtClean="0">
                <a:latin typeface="Arial Black" panose="020B0A04020102020204" pitchFamily="34" charset="0"/>
              </a:rPr>
              <a:t>,</a:t>
            </a:r>
            <a:r>
              <a:rPr lang="ru-RU" dirty="0">
                <a:latin typeface="Arial Black" panose="020B0A04020102020204" pitchFamily="34" charset="0"/>
              </a:rPr>
              <a:t> но мы все равно стремимся к </a:t>
            </a:r>
            <a:r>
              <a:rPr lang="ru-RU" dirty="0" smtClean="0">
                <a:latin typeface="Arial Black" panose="020B0A04020102020204" pitchFamily="34" charset="0"/>
              </a:rPr>
              <a:t>своей цели,</a:t>
            </a:r>
            <a:r>
              <a:rPr dirty="0" smtClean="0">
                <a:latin typeface="Arial Black" panose="020B0A04020102020204" pitchFamily="34" charset="0"/>
              </a:rPr>
              <a:t> </a:t>
            </a:r>
            <a:r>
              <a:rPr lang="ru-RU" dirty="0" smtClean="0">
                <a:latin typeface="Arial Black" panose="020B0A04020102020204" pitchFamily="34" charset="0"/>
              </a:rPr>
              <a:t>высшее образование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621" name="Text 253"/>
          <p:cNvSpPr txBox="1"/>
          <p:nvPr/>
        </p:nvSpPr>
        <p:spPr>
          <a:xfrm>
            <a:off x="21381426" y="8750872"/>
            <a:ext cx="2397761" cy="58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2600"/>
              </a:lnSpc>
              <a:spcBef>
                <a:spcPts val="0"/>
              </a:spcBef>
              <a:defRPr sz="2400">
                <a:solidFill>
                  <a:srgbClr val="000000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rPr dirty="0">
                <a:latin typeface="Arial Black" panose="020B0A04020102020204" pitchFamily="34" charset="0"/>
              </a:rPr>
              <a:t>PROD</a:t>
            </a:r>
          </a:p>
        </p:txBody>
      </p:sp>
      <p:sp>
        <p:nvSpPr>
          <p:cNvPr id="2622" name="Text 254"/>
          <p:cNvSpPr txBox="1"/>
          <p:nvPr/>
        </p:nvSpPr>
        <p:spPr>
          <a:xfrm>
            <a:off x="15079566" y="8656951"/>
            <a:ext cx="2397761" cy="58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2600"/>
              </a:lnSpc>
              <a:spcBef>
                <a:spcPts val="0"/>
              </a:spcBef>
              <a:defRPr sz="2400">
                <a:solidFill>
                  <a:srgbClr val="000000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rPr dirty="0">
                <a:latin typeface="Arial Black" panose="020B0A04020102020204" pitchFamily="34" charset="0"/>
              </a:rPr>
              <a:t>TEST</a:t>
            </a:r>
          </a:p>
        </p:txBody>
      </p:sp>
      <p:sp>
        <p:nvSpPr>
          <p:cNvPr id="2623" name="Text 255"/>
          <p:cNvSpPr txBox="1"/>
          <p:nvPr/>
        </p:nvSpPr>
        <p:spPr>
          <a:xfrm>
            <a:off x="10345418" y="9141914"/>
            <a:ext cx="2397762" cy="58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2600"/>
              </a:lnSpc>
              <a:spcBef>
                <a:spcPts val="0"/>
              </a:spcBef>
              <a:defRPr sz="2400">
                <a:solidFill>
                  <a:srgbClr val="000000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rPr dirty="0"/>
              <a:t>DEV</a:t>
            </a:r>
          </a:p>
        </p:txBody>
      </p:sp>
      <p:sp>
        <p:nvSpPr>
          <p:cNvPr id="2624" name="Text 256"/>
          <p:cNvSpPr txBox="1"/>
          <p:nvPr/>
        </p:nvSpPr>
        <p:spPr>
          <a:xfrm>
            <a:off x="8529911" y="8703883"/>
            <a:ext cx="2655540" cy="579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>
            <a:lvl1pPr defTabSz="2438400">
              <a:lnSpc>
                <a:spcPts val="2600"/>
              </a:lnSpc>
              <a:spcBef>
                <a:spcPts val="0"/>
              </a:spcBef>
              <a:defRPr sz="2400">
                <a:solidFill>
                  <a:srgbClr val="000000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rPr dirty="0" err="1">
                <a:latin typeface="Arial Black" panose="020B0A04020102020204" pitchFamily="34" charset="0"/>
              </a:rPr>
              <a:t>Вице-Капитан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625" name="Text 257"/>
          <p:cNvSpPr txBox="1"/>
          <p:nvPr/>
        </p:nvSpPr>
        <p:spPr>
          <a:xfrm>
            <a:off x="2060294" y="8712771"/>
            <a:ext cx="2397762" cy="58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2600"/>
              </a:lnSpc>
              <a:spcBef>
                <a:spcPts val="0"/>
              </a:spcBef>
              <a:defRPr sz="2400">
                <a:solidFill>
                  <a:srgbClr val="000000">
                    <a:alpha val="99000"/>
                  </a:srgbClr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rPr dirty="0" err="1">
                <a:latin typeface="Arial Black" panose="020B0A04020102020204" pitchFamily="34" charset="0"/>
              </a:rPr>
              <a:t>Капитан</a:t>
            </a:r>
            <a:endParaRPr dirty="0">
              <a:latin typeface="Arial Black" panose="020B0A04020102020204" pitchFamily="34" charset="0"/>
            </a:endParaRPr>
          </a:p>
        </p:txBody>
      </p:sp>
      <p:pic>
        <p:nvPicPr>
          <p:cNvPr id="2626" name="leti_logo_krug-eng_gold.png" descr="leti_logo_krug-eng_gol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03233" y="190561"/>
            <a:ext cx="2471056" cy="246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392" y="3039132"/>
            <a:ext cx="3761509" cy="3761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24" name="Picture 4" descr="Picture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5957" y="3096491"/>
            <a:ext cx="4156223" cy="3803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30" name="Picture 10" descr="Picture backgroun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835" y="3156343"/>
            <a:ext cx="3876099" cy="3672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32" name="Picture 12" descr="Picture backgroun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20" y="3179618"/>
            <a:ext cx="3730625" cy="3562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Text 2"/>
          <p:cNvSpPr txBox="1"/>
          <p:nvPr/>
        </p:nvSpPr>
        <p:spPr>
          <a:xfrm>
            <a:off x="883919" y="627766"/>
            <a:ext cx="12862561" cy="142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9000"/>
              </a:lnSpc>
              <a:spcBef>
                <a:spcPts val="0"/>
              </a:spcBef>
              <a:defRPr sz="12800">
                <a:solidFill>
                  <a:srgbClr val="FD3100">
                    <a:alpha val="99000"/>
                  </a:srgbClr>
                </a:solidFill>
                <a:latin typeface="ReSquare Bold"/>
                <a:ea typeface="ReSquare Bold"/>
                <a:cs typeface="ReSquare Bold"/>
                <a:sym typeface="ReSquare Bold"/>
              </a:defRPr>
            </a:lvl1pPr>
          </a:lstStyle>
          <a:p>
            <a:r>
              <a:rPr sz="9600" dirty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ПРОБЛЕМАТИКА</a:t>
            </a:r>
          </a:p>
        </p:txBody>
      </p:sp>
      <p:sp>
        <p:nvSpPr>
          <p:cNvPr id="2643" name="Text 5"/>
          <p:cNvSpPr txBox="1"/>
          <p:nvPr/>
        </p:nvSpPr>
        <p:spPr>
          <a:xfrm>
            <a:off x="4636900" y="8342682"/>
            <a:ext cx="6824997" cy="1820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/>
          <a:p>
            <a:pPr algn="ctr" defTabSz="2438400">
              <a:lnSpc>
                <a:spcPts val="4000"/>
              </a:lnSpc>
              <a:spcBef>
                <a:spcPts val="0"/>
              </a:spcBef>
              <a:defRPr sz="5600" b="1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rPr lang="ru-RU" dirty="0"/>
              <a:t>ф</a:t>
            </a:r>
            <a:r>
              <a:rPr lang="ru-RU" dirty="0" smtClean="0"/>
              <a:t>инансовая выгодная топлива</a:t>
            </a:r>
            <a:endParaRPr dirty="0"/>
          </a:p>
        </p:txBody>
      </p:sp>
      <p:pic>
        <p:nvPicPr>
          <p:cNvPr id="2645" name="leti_logo_krug-eng_gold.png" descr="leti_logo_krug-eng_gol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16172" y="370464"/>
            <a:ext cx="3065446" cy="30532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0" y="3587381"/>
            <a:ext cx="7981015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оптимальное распределение мощности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1986930" y="4523044"/>
            <a:ext cx="957589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п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одбор устойчивых параметров  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271129" y="9009983"/>
            <a:ext cx="7865318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к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ачество электрической энергии</a:t>
            </a:r>
            <a:endParaRPr lang="ru-RU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Text 2"/>
          <p:cNvSpPr txBox="1"/>
          <p:nvPr/>
        </p:nvSpPr>
        <p:spPr>
          <a:xfrm>
            <a:off x="934719" y="1293835"/>
            <a:ext cx="22766807" cy="137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8800"/>
              </a:lnSpc>
              <a:spcBef>
                <a:spcPts val="0"/>
              </a:spcBef>
              <a:defRPr sz="12800">
                <a:solidFill>
                  <a:srgbClr val="FD3100">
                    <a:alpha val="99000"/>
                  </a:srgbClr>
                </a:solidFill>
                <a:latin typeface="ReSquare Bold"/>
                <a:ea typeface="ReSquare Bold"/>
                <a:cs typeface="ReSquare Bold"/>
                <a:sym typeface="ReSquare Bold"/>
              </a:defRPr>
            </a:lvl1pPr>
          </a:lstStyle>
          <a:p>
            <a:r>
              <a:rPr dirty="0" err="1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Решение</a:t>
            </a:r>
            <a:endParaRPr dirty="0">
              <a:solidFill>
                <a:schemeClr val="bg1">
                  <a:alpha val="99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661" name="Text 5"/>
          <p:cNvSpPr txBox="1"/>
          <p:nvPr/>
        </p:nvSpPr>
        <p:spPr>
          <a:xfrm>
            <a:off x="1406395" y="5181332"/>
            <a:ext cx="9027161" cy="81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4000"/>
              </a:lnSpc>
              <a:spcBef>
                <a:spcPts val="0"/>
              </a:spcBef>
              <a:defRPr sz="5600" b="1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endParaRPr dirty="0"/>
          </a:p>
        </p:txBody>
      </p:sp>
      <p:sp>
        <p:nvSpPr>
          <p:cNvPr id="2662" name="Text 5"/>
          <p:cNvSpPr txBox="1"/>
          <p:nvPr/>
        </p:nvSpPr>
        <p:spPr>
          <a:xfrm>
            <a:off x="1406395" y="8418441"/>
            <a:ext cx="9027161" cy="794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5600" b="1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endParaRPr dirty="0"/>
          </a:p>
        </p:txBody>
      </p:sp>
      <p:sp>
        <p:nvSpPr>
          <p:cNvPr id="2664" name="Text 5"/>
          <p:cNvSpPr txBox="1"/>
          <p:nvPr/>
        </p:nvSpPr>
        <p:spPr>
          <a:xfrm>
            <a:off x="11071814" y="9919827"/>
            <a:ext cx="9027160" cy="794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5600" b="1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endParaRPr dirty="0"/>
          </a:p>
        </p:txBody>
      </p:sp>
      <p:pic>
        <p:nvPicPr>
          <p:cNvPr id="2665" name="leti_logo_krug-eng_gold.png" descr="leti_logo_krug-eng_gol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42840" y="561367"/>
            <a:ext cx="3150362" cy="313779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914401" y="3729930"/>
            <a:ext cx="8042563" cy="1510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6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 panose="020B0A04020102020204" pitchFamily="34" charset="0"/>
                <a:sym typeface="Helvetica Neue"/>
              </a:rPr>
              <a:t>Созданные треки!</a:t>
            </a:r>
            <a:endParaRPr kumimoji="0" lang="ru-RU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 Black" panose="020B0A04020102020204" pitchFamily="34" charset="0"/>
              <a:sym typeface="Helvetica Neue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218622" y="9243417"/>
            <a:ext cx="853150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Отличная оптимизация!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074151" y="4796107"/>
            <a:ext cx="743008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Моделирование на высшем уровне!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Text 4"/>
          <p:cNvSpPr txBox="1"/>
          <p:nvPr/>
        </p:nvSpPr>
        <p:spPr>
          <a:xfrm>
            <a:off x="592974" y="1186143"/>
            <a:ext cx="21498099" cy="147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/>
          <a:p>
            <a:pPr defTabSz="2438400">
              <a:lnSpc>
                <a:spcPts val="9000"/>
              </a:lnSpc>
              <a:spcBef>
                <a:spcPts val="0"/>
              </a:spcBef>
              <a:defRPr sz="12800">
                <a:solidFill>
                  <a:srgbClr val="FD3100">
                    <a:alpha val="99000"/>
                  </a:srgbClr>
                </a:solidFill>
                <a:latin typeface="ReSquare Bold"/>
                <a:ea typeface="ReSquare Bold"/>
                <a:cs typeface="ReSquare Bold"/>
                <a:sym typeface="ReSquare Bold"/>
              </a:defRPr>
            </a:pPr>
            <a:r>
              <a:rPr lang="ru-RU" sz="10700" dirty="0" smtClean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С</a:t>
            </a:r>
            <a:r>
              <a:rPr sz="10700" dirty="0" err="1" smtClean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кринкаст</a:t>
            </a:r>
            <a:r>
              <a:rPr lang="ru-RU" sz="10700" dirty="0" smtClean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sz="10700" dirty="0" err="1" smtClean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решения</a:t>
            </a:r>
            <a:endParaRPr sz="10700" dirty="0">
              <a:solidFill>
                <a:schemeClr val="bg1">
                  <a:alpha val="99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681" name="leti_logo_krug-eng_gold.png" descr="leti_logo_krug-eng_gol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75347" y="353549"/>
            <a:ext cx="2858251" cy="284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4" name="Picture 2" descr="https://sun9-44.userapi.com/s/v1/if2/pOf1XPyMwMK_pZ5JEZ-PhydCZ-vA8EtwZhwjVSyPURmqQygyzglDvDMEGDgfdalLWvG18YdHM5XrB62xwrsCg6nt.jpg?quality=95&amp;as=32x21,48x31,72x46,108x69,160x103,240x154,360x231,480x308,540x346,640x410,720x462,872x559&amp;from=bu&amp;cs=872x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428" y="3245427"/>
            <a:ext cx="15069035" cy="966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8" name="leti_logo_krug-eng_gold.png" descr="leti_logo_krug-eng_gol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16912" y="540585"/>
            <a:ext cx="2837386" cy="2826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sun9-15.userapi.com/s/v1/if2/YHDisLnH0g_lX99Snmh3dpwSax42clVfaEk1RMtyqZt5Sdz6izWjauONz91xlmDral_jCOd3UifBPgvsLb8bj-HK.jpg?quality=95&amp;as=32x11,48x17,72x25,108x37,160x55,240x83,360x124,480x165,540x186,640x220,720x248,1080x372,1280x441,1440x496,1611x555&amp;from=bu&amp;cs=1611x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3" y="4612121"/>
            <a:ext cx="23047744" cy="794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942108" y="794726"/>
            <a:ext cx="2002674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400">
              <a:lnSpc>
                <a:spcPts val="9000"/>
              </a:lnSpc>
              <a:spcBef>
                <a:spcPts val="0"/>
              </a:spcBef>
              <a:defRPr sz="12800">
                <a:solidFill>
                  <a:srgbClr val="FD3100">
                    <a:alpha val="99000"/>
                  </a:srgbClr>
                </a:solidFill>
                <a:latin typeface="ReSquare Bold"/>
                <a:ea typeface="ReSquare Bold"/>
                <a:cs typeface="ReSquare Bold"/>
                <a:sym typeface="ReSquare Bold"/>
              </a:defRPr>
            </a:pPr>
            <a:r>
              <a:rPr lang="ru-RU" sz="9600" dirty="0" err="1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Скринкаст</a:t>
            </a:r>
            <a:r>
              <a:rPr lang="ru-RU" sz="9600" dirty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 решения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Text 51"/>
          <p:cNvSpPr txBox="1"/>
          <p:nvPr/>
        </p:nvSpPr>
        <p:spPr>
          <a:xfrm>
            <a:off x="654166" y="852097"/>
            <a:ext cx="13726852" cy="14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>
            <a:lvl1pPr defTabSz="2438400">
              <a:lnSpc>
                <a:spcPts val="9000"/>
              </a:lnSpc>
              <a:spcBef>
                <a:spcPts val="0"/>
              </a:spcBef>
              <a:defRPr sz="12800">
                <a:solidFill>
                  <a:srgbClr val="FD3100">
                    <a:alpha val="99000"/>
                  </a:srgbClr>
                </a:solidFill>
                <a:latin typeface="ReSquare Bold"/>
                <a:ea typeface="ReSquare Bold"/>
                <a:cs typeface="ReSquare Bold"/>
                <a:sym typeface="ReSquare Bold"/>
              </a:defRPr>
            </a:lvl1pPr>
          </a:lstStyle>
          <a:p>
            <a:r>
              <a:rPr lang="ru-RU" dirty="0" err="1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к</a:t>
            </a:r>
            <a:r>
              <a:rPr dirty="0" err="1" smtClean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иллерфичи</a:t>
            </a:r>
            <a:endParaRPr dirty="0">
              <a:solidFill>
                <a:schemeClr val="bg1">
                  <a:alpha val="99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760" name="leti_logo_krug-eng_gold.png" descr="leti_logo_krug-eng_gol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23430" y="339929"/>
            <a:ext cx="2811187" cy="2799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2018355" y="3691947"/>
            <a:ext cx="2795638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 panose="020B0A04020102020204" pitchFamily="34" charset="0"/>
                <a:sym typeface="Helvetica Neue"/>
              </a:rPr>
              <a:t>1 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клик,</a:t>
            </a:r>
            <a:r>
              <a:rPr kumimoji="0" lang="ru-RU" sz="4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 panose="020B0A04020102020204" pitchFamily="34" charset="0"/>
                <a:sym typeface="Helvetica Neue"/>
              </a:rPr>
              <a:t> </a:t>
            </a: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 Black" panose="020B0A04020102020204" pitchFamily="34" charset="0"/>
              <a:sym typeface="Helvetica Neue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640277" y="6385501"/>
            <a:ext cx="267252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 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клик 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650489" y="6512685"/>
            <a:ext cx="220445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все 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10295611" y="8051649"/>
            <a:ext cx="1439818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 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и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17576125" y="4278225"/>
            <a:ext cx="3445175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готово!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33" name="object 19" descr="object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4499" y="12683545"/>
            <a:ext cx="104556" cy="104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object 20" descr="object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235" y="13210283"/>
            <a:ext cx="105220" cy="1044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5" name="object 21"/>
          <p:cNvGrpSpPr/>
          <p:nvPr/>
        </p:nvGrpSpPr>
        <p:grpSpPr>
          <a:xfrm>
            <a:off x="667393" y="12857477"/>
            <a:ext cx="115806" cy="109387"/>
            <a:chOff x="0" y="0"/>
            <a:chExt cx="115805" cy="109386"/>
          </a:xfrm>
        </p:grpSpPr>
        <p:sp>
          <p:nvSpPr>
            <p:cNvPr id="653" name="object 22"/>
            <p:cNvSpPr/>
            <p:nvPr/>
          </p:nvSpPr>
          <p:spPr>
            <a:xfrm>
              <a:off x="10697" y="0"/>
              <a:ext cx="105108" cy="109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0" y="0"/>
                  </a:moveTo>
                  <a:lnTo>
                    <a:pt x="9132" y="1053"/>
                  </a:lnTo>
                  <a:lnTo>
                    <a:pt x="8169" y="958"/>
                  </a:lnTo>
                  <a:lnTo>
                    <a:pt x="6042" y="895"/>
                  </a:lnTo>
                  <a:lnTo>
                    <a:pt x="0" y="13743"/>
                  </a:lnTo>
                  <a:lnTo>
                    <a:pt x="635" y="15528"/>
                  </a:lnTo>
                  <a:lnTo>
                    <a:pt x="8728" y="20823"/>
                  </a:lnTo>
                  <a:lnTo>
                    <a:pt x="10113" y="21362"/>
                  </a:lnTo>
                  <a:lnTo>
                    <a:pt x="10513" y="21600"/>
                  </a:lnTo>
                  <a:lnTo>
                    <a:pt x="11257" y="21477"/>
                  </a:lnTo>
                  <a:lnTo>
                    <a:pt x="12076" y="20823"/>
                  </a:lnTo>
                  <a:lnTo>
                    <a:pt x="12444" y="20609"/>
                  </a:lnTo>
                  <a:lnTo>
                    <a:pt x="14276" y="20710"/>
                  </a:lnTo>
                  <a:lnTo>
                    <a:pt x="15339" y="19854"/>
                  </a:lnTo>
                  <a:lnTo>
                    <a:pt x="17403" y="18776"/>
                  </a:lnTo>
                  <a:lnTo>
                    <a:pt x="18400" y="18021"/>
                  </a:lnTo>
                  <a:lnTo>
                    <a:pt x="19825" y="15521"/>
                  </a:lnTo>
                  <a:lnTo>
                    <a:pt x="20551" y="13974"/>
                  </a:lnTo>
                  <a:lnTo>
                    <a:pt x="21600" y="10663"/>
                  </a:lnTo>
                  <a:lnTo>
                    <a:pt x="20564" y="8298"/>
                  </a:lnTo>
                  <a:lnTo>
                    <a:pt x="20355" y="6510"/>
                  </a:lnTo>
                  <a:lnTo>
                    <a:pt x="12134" y="940"/>
                  </a:lnTo>
                  <a:lnTo>
                    <a:pt x="11319" y="973"/>
                  </a:lnTo>
                  <a:lnTo>
                    <a:pt x="10810" y="0"/>
                  </a:lnTo>
                  <a:close/>
                </a:path>
              </a:pathLst>
            </a:custGeom>
            <a:solidFill>
              <a:srgbClr val="F7F7F8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654" name="object 23"/>
            <p:cNvSpPr/>
            <p:nvPr/>
          </p:nvSpPr>
          <p:spPr>
            <a:xfrm>
              <a:off x="0" y="38112"/>
              <a:ext cx="15404" cy="31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5446" y="5783"/>
                  </a:lnTo>
                  <a:lnTo>
                    <a:pt x="0" y="11515"/>
                  </a:lnTo>
                  <a:lnTo>
                    <a:pt x="5248" y="16890"/>
                  </a:lnTo>
                  <a:lnTo>
                    <a:pt x="21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grpSp>
        <p:nvGrpSpPr>
          <p:cNvPr id="336" name="object 27"/>
          <p:cNvGrpSpPr/>
          <p:nvPr/>
        </p:nvGrpSpPr>
        <p:grpSpPr>
          <a:xfrm>
            <a:off x="324211" y="13035977"/>
            <a:ext cx="105060" cy="103557"/>
            <a:chOff x="0" y="0"/>
            <a:chExt cx="105058" cy="103556"/>
          </a:xfrm>
        </p:grpSpPr>
        <p:sp>
          <p:nvSpPr>
            <p:cNvPr id="651" name="object 28"/>
            <p:cNvSpPr/>
            <p:nvPr/>
          </p:nvSpPr>
          <p:spPr>
            <a:xfrm>
              <a:off x="0" y="0"/>
              <a:ext cx="105058" cy="103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23" y="0"/>
                  </a:moveTo>
                  <a:lnTo>
                    <a:pt x="4040" y="3293"/>
                  </a:lnTo>
                  <a:lnTo>
                    <a:pt x="3168" y="3857"/>
                  </a:lnTo>
                  <a:lnTo>
                    <a:pt x="2097" y="4228"/>
                  </a:lnTo>
                  <a:lnTo>
                    <a:pt x="2319" y="5192"/>
                  </a:lnTo>
                  <a:lnTo>
                    <a:pt x="1040" y="4832"/>
                  </a:lnTo>
                  <a:lnTo>
                    <a:pt x="799" y="6874"/>
                  </a:lnTo>
                  <a:lnTo>
                    <a:pt x="559" y="7462"/>
                  </a:lnTo>
                  <a:lnTo>
                    <a:pt x="0" y="9571"/>
                  </a:lnTo>
                  <a:lnTo>
                    <a:pt x="5420" y="20066"/>
                  </a:lnTo>
                  <a:lnTo>
                    <a:pt x="11328" y="21600"/>
                  </a:lnTo>
                  <a:lnTo>
                    <a:pt x="13158" y="21350"/>
                  </a:lnTo>
                  <a:lnTo>
                    <a:pt x="20942" y="15574"/>
                  </a:lnTo>
                  <a:lnTo>
                    <a:pt x="21600" y="9511"/>
                  </a:lnTo>
                  <a:lnTo>
                    <a:pt x="21291" y="7469"/>
                  </a:lnTo>
                  <a:lnTo>
                    <a:pt x="14275" y="352"/>
                  </a:lnTo>
                  <a:lnTo>
                    <a:pt x="12426" y="62"/>
                  </a:lnTo>
                  <a:lnTo>
                    <a:pt x="10523" y="0"/>
                  </a:lnTo>
                  <a:close/>
                </a:path>
              </a:pathLst>
            </a:custGeom>
            <a:solidFill>
              <a:srgbClr val="F7F7F8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652" name="object 29"/>
            <p:cNvSpPr/>
            <p:nvPr/>
          </p:nvSpPr>
          <p:spPr>
            <a:xfrm>
              <a:off x="7660" y="7316"/>
              <a:ext cx="15405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732" y="783"/>
                  </a:lnTo>
                  <a:lnTo>
                    <a:pt x="3959" y="11283"/>
                  </a:lnTo>
                  <a:lnTo>
                    <a:pt x="0" y="21600"/>
                  </a:lnTo>
                  <a:lnTo>
                    <a:pt x="10894" y="17943"/>
                  </a:lnTo>
                  <a:lnTo>
                    <a:pt x="19768" y="123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grpSp>
        <p:nvGrpSpPr>
          <p:cNvPr id="337" name="object 30"/>
          <p:cNvGrpSpPr/>
          <p:nvPr/>
        </p:nvGrpSpPr>
        <p:grpSpPr>
          <a:xfrm>
            <a:off x="851098" y="13036069"/>
            <a:ext cx="105585" cy="104180"/>
            <a:chOff x="0" y="0"/>
            <a:chExt cx="105584" cy="104179"/>
          </a:xfrm>
        </p:grpSpPr>
        <p:sp>
          <p:nvSpPr>
            <p:cNvPr id="649" name="object 31"/>
            <p:cNvSpPr/>
            <p:nvPr/>
          </p:nvSpPr>
          <p:spPr>
            <a:xfrm>
              <a:off x="0" y="0"/>
              <a:ext cx="105584" cy="10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57" y="0"/>
                  </a:moveTo>
                  <a:lnTo>
                    <a:pt x="3870" y="2939"/>
                  </a:lnTo>
                  <a:lnTo>
                    <a:pt x="3054" y="3557"/>
                  </a:lnTo>
                  <a:lnTo>
                    <a:pt x="1165" y="4740"/>
                  </a:lnTo>
                  <a:lnTo>
                    <a:pt x="1145" y="5869"/>
                  </a:lnTo>
                  <a:lnTo>
                    <a:pt x="758" y="6843"/>
                  </a:lnTo>
                  <a:lnTo>
                    <a:pt x="106" y="9205"/>
                  </a:lnTo>
                  <a:lnTo>
                    <a:pt x="0" y="11545"/>
                  </a:lnTo>
                  <a:lnTo>
                    <a:pt x="414" y="13800"/>
                  </a:lnTo>
                  <a:lnTo>
                    <a:pt x="7951" y="21034"/>
                  </a:lnTo>
                  <a:lnTo>
                    <a:pt x="12078" y="21600"/>
                  </a:lnTo>
                  <a:lnTo>
                    <a:pt x="13148" y="20868"/>
                  </a:lnTo>
                  <a:lnTo>
                    <a:pt x="16115" y="20394"/>
                  </a:lnTo>
                  <a:lnTo>
                    <a:pt x="19617" y="16952"/>
                  </a:lnTo>
                  <a:lnTo>
                    <a:pt x="20101" y="15420"/>
                  </a:lnTo>
                  <a:lnTo>
                    <a:pt x="20815" y="14045"/>
                  </a:lnTo>
                  <a:lnTo>
                    <a:pt x="21429" y="12352"/>
                  </a:lnTo>
                  <a:lnTo>
                    <a:pt x="21600" y="10677"/>
                  </a:lnTo>
                  <a:lnTo>
                    <a:pt x="21463" y="9031"/>
                  </a:lnTo>
                  <a:lnTo>
                    <a:pt x="21153" y="7425"/>
                  </a:lnTo>
                  <a:lnTo>
                    <a:pt x="20797" y="5824"/>
                  </a:lnTo>
                  <a:lnTo>
                    <a:pt x="19654" y="4310"/>
                  </a:lnTo>
                  <a:lnTo>
                    <a:pt x="18225" y="2604"/>
                  </a:lnTo>
                  <a:lnTo>
                    <a:pt x="18033" y="2272"/>
                  </a:lnTo>
                  <a:lnTo>
                    <a:pt x="17612" y="1970"/>
                  </a:lnTo>
                  <a:lnTo>
                    <a:pt x="16083" y="1059"/>
                  </a:lnTo>
                  <a:lnTo>
                    <a:pt x="14476" y="443"/>
                  </a:lnTo>
                  <a:lnTo>
                    <a:pt x="12799" y="97"/>
                  </a:lnTo>
                  <a:lnTo>
                    <a:pt x="11057" y="0"/>
                  </a:lnTo>
                  <a:close/>
                </a:path>
              </a:pathLst>
            </a:custGeom>
            <a:solidFill>
              <a:srgbClr val="F7F7F8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650" name="object 32"/>
            <p:cNvSpPr/>
            <p:nvPr/>
          </p:nvSpPr>
          <p:spPr>
            <a:xfrm>
              <a:off x="8270" y="6738"/>
              <a:ext cx="15404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64" y="0"/>
                  </a:moveTo>
                  <a:lnTo>
                    <a:pt x="4776" y="12341"/>
                  </a:lnTo>
                  <a:lnTo>
                    <a:pt x="0" y="21600"/>
                  </a:lnTo>
                  <a:lnTo>
                    <a:pt x="8671" y="16211"/>
                  </a:lnTo>
                  <a:lnTo>
                    <a:pt x="16824" y="10269"/>
                  </a:lnTo>
                  <a:lnTo>
                    <a:pt x="21600" y="1010"/>
                  </a:lnTo>
                  <a:lnTo>
                    <a:pt x="6464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grpSp>
        <p:nvGrpSpPr>
          <p:cNvPr id="338" name="object 38"/>
          <p:cNvGrpSpPr/>
          <p:nvPr/>
        </p:nvGrpSpPr>
        <p:grpSpPr>
          <a:xfrm>
            <a:off x="674614" y="13035820"/>
            <a:ext cx="108715" cy="103927"/>
            <a:chOff x="0" y="0"/>
            <a:chExt cx="108713" cy="103926"/>
          </a:xfrm>
        </p:grpSpPr>
        <p:sp>
          <p:nvSpPr>
            <p:cNvPr id="647" name="object 39"/>
            <p:cNvSpPr/>
            <p:nvPr/>
          </p:nvSpPr>
          <p:spPr>
            <a:xfrm>
              <a:off x="0" y="0"/>
              <a:ext cx="108713" cy="103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10" y="0"/>
                  </a:moveTo>
                  <a:lnTo>
                    <a:pt x="2523" y="3463"/>
                  </a:lnTo>
                  <a:lnTo>
                    <a:pt x="626" y="8938"/>
                  </a:lnTo>
                  <a:lnTo>
                    <a:pt x="0" y="10696"/>
                  </a:lnTo>
                  <a:lnTo>
                    <a:pt x="886" y="13306"/>
                  </a:lnTo>
                  <a:lnTo>
                    <a:pt x="649" y="14270"/>
                  </a:lnTo>
                  <a:lnTo>
                    <a:pt x="1012" y="15067"/>
                  </a:lnTo>
                  <a:lnTo>
                    <a:pt x="9457" y="21521"/>
                  </a:lnTo>
                  <a:lnTo>
                    <a:pt x="11569" y="21600"/>
                  </a:lnTo>
                  <a:lnTo>
                    <a:pt x="13539" y="21131"/>
                  </a:lnTo>
                  <a:lnTo>
                    <a:pt x="20109" y="14483"/>
                  </a:lnTo>
                  <a:lnTo>
                    <a:pt x="21449" y="12084"/>
                  </a:lnTo>
                  <a:lnTo>
                    <a:pt x="21600" y="10482"/>
                  </a:lnTo>
                  <a:lnTo>
                    <a:pt x="20454" y="7137"/>
                  </a:lnTo>
                  <a:lnTo>
                    <a:pt x="20232" y="5100"/>
                  </a:lnTo>
                  <a:lnTo>
                    <a:pt x="18587" y="3703"/>
                  </a:lnTo>
                  <a:lnTo>
                    <a:pt x="18605" y="3500"/>
                  </a:lnTo>
                  <a:lnTo>
                    <a:pt x="18575" y="3360"/>
                  </a:lnTo>
                  <a:lnTo>
                    <a:pt x="17830" y="3265"/>
                  </a:lnTo>
                  <a:lnTo>
                    <a:pt x="17374" y="2872"/>
                  </a:lnTo>
                  <a:lnTo>
                    <a:pt x="17331" y="2051"/>
                  </a:lnTo>
                  <a:lnTo>
                    <a:pt x="15945" y="1153"/>
                  </a:lnTo>
                  <a:lnTo>
                    <a:pt x="14478" y="520"/>
                  </a:lnTo>
                  <a:lnTo>
                    <a:pt x="12932" y="139"/>
                  </a:lnTo>
                  <a:lnTo>
                    <a:pt x="11310" y="0"/>
                  </a:lnTo>
                  <a:close/>
                </a:path>
              </a:pathLst>
            </a:custGeom>
            <a:solidFill>
              <a:srgbClr val="C5BED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648" name="object 40"/>
            <p:cNvSpPr/>
            <p:nvPr/>
          </p:nvSpPr>
          <p:spPr>
            <a:xfrm>
              <a:off x="82880" y="4934"/>
              <a:ext cx="15405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04" y="0"/>
                  </a:moveTo>
                  <a:lnTo>
                    <a:pt x="0" y="2330"/>
                  </a:lnTo>
                  <a:lnTo>
                    <a:pt x="694" y="14412"/>
                  </a:lnTo>
                  <a:lnTo>
                    <a:pt x="8084" y="20201"/>
                  </a:lnTo>
                  <a:lnTo>
                    <a:pt x="20130" y="21600"/>
                  </a:lnTo>
                  <a:lnTo>
                    <a:pt x="21600" y="7459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grpSp>
        <p:nvGrpSpPr>
          <p:cNvPr id="339" name="object 41"/>
          <p:cNvGrpSpPr/>
          <p:nvPr/>
        </p:nvGrpSpPr>
        <p:grpSpPr>
          <a:xfrm>
            <a:off x="1026748" y="13035926"/>
            <a:ext cx="113341" cy="105103"/>
            <a:chOff x="0" y="-1"/>
            <a:chExt cx="113340" cy="105102"/>
          </a:xfrm>
        </p:grpSpPr>
        <p:grpSp>
          <p:nvGrpSpPr>
            <p:cNvPr id="637" name="object 42"/>
            <p:cNvGrpSpPr/>
            <p:nvPr/>
          </p:nvGrpSpPr>
          <p:grpSpPr>
            <a:xfrm>
              <a:off x="4" y="-1"/>
              <a:ext cx="103926" cy="105102"/>
              <a:chOff x="0" y="0"/>
              <a:chExt cx="103924" cy="105100"/>
            </a:xfrm>
          </p:grpSpPr>
          <p:sp>
            <p:nvSpPr>
              <p:cNvPr id="645" name="Фигура"/>
              <p:cNvSpPr/>
              <p:nvPr/>
            </p:nvSpPr>
            <p:spPr>
              <a:xfrm>
                <a:off x="0" y="0"/>
                <a:ext cx="103924" cy="105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303" y="0"/>
                    </a:moveTo>
                    <a:lnTo>
                      <a:pt x="8751" y="84"/>
                    </a:lnTo>
                    <a:lnTo>
                      <a:pt x="6284" y="695"/>
                    </a:lnTo>
                    <a:lnTo>
                      <a:pt x="3957" y="2024"/>
                    </a:lnTo>
                    <a:lnTo>
                      <a:pt x="4170" y="2927"/>
                    </a:lnTo>
                    <a:lnTo>
                      <a:pt x="3270" y="3248"/>
                    </a:lnTo>
                    <a:lnTo>
                      <a:pt x="1832" y="4673"/>
                    </a:lnTo>
                    <a:lnTo>
                      <a:pt x="1120" y="5775"/>
                    </a:lnTo>
                    <a:lnTo>
                      <a:pt x="893" y="7638"/>
                    </a:lnTo>
                    <a:lnTo>
                      <a:pt x="873" y="7798"/>
                    </a:lnTo>
                    <a:lnTo>
                      <a:pt x="578" y="8202"/>
                    </a:lnTo>
                    <a:lnTo>
                      <a:pt x="0" y="8435"/>
                    </a:lnTo>
                    <a:lnTo>
                      <a:pt x="15" y="11654"/>
                    </a:lnTo>
                    <a:lnTo>
                      <a:pt x="299" y="13222"/>
                    </a:lnTo>
                    <a:lnTo>
                      <a:pt x="1003" y="14717"/>
                    </a:lnTo>
                    <a:lnTo>
                      <a:pt x="1557" y="15539"/>
                    </a:lnTo>
                    <a:lnTo>
                      <a:pt x="1547" y="15855"/>
                    </a:lnTo>
                    <a:lnTo>
                      <a:pt x="1519" y="16698"/>
                    </a:lnTo>
                    <a:lnTo>
                      <a:pt x="1553" y="16698"/>
                    </a:lnTo>
                    <a:lnTo>
                      <a:pt x="2196" y="17317"/>
                    </a:lnTo>
                    <a:lnTo>
                      <a:pt x="12108" y="21600"/>
                    </a:lnTo>
                    <a:lnTo>
                      <a:pt x="13813" y="20618"/>
                    </a:lnTo>
                    <a:lnTo>
                      <a:pt x="14493" y="20618"/>
                    </a:lnTo>
                    <a:lnTo>
                      <a:pt x="15162" y="20389"/>
                    </a:lnTo>
                    <a:lnTo>
                      <a:pt x="15442" y="19209"/>
                    </a:lnTo>
                    <a:lnTo>
                      <a:pt x="16342" y="19079"/>
                    </a:lnTo>
                    <a:lnTo>
                      <a:pt x="17400" y="19079"/>
                    </a:lnTo>
                    <a:lnTo>
                      <a:pt x="18303" y="18082"/>
                    </a:lnTo>
                    <a:lnTo>
                      <a:pt x="18913" y="16698"/>
                    </a:lnTo>
                    <a:lnTo>
                      <a:pt x="20349" y="16114"/>
                    </a:lnTo>
                    <a:lnTo>
                      <a:pt x="20380" y="15855"/>
                    </a:lnTo>
                    <a:lnTo>
                      <a:pt x="20412" y="15597"/>
                    </a:lnTo>
                    <a:lnTo>
                      <a:pt x="20444" y="15338"/>
                    </a:lnTo>
                    <a:lnTo>
                      <a:pt x="20101" y="14339"/>
                    </a:lnTo>
                    <a:lnTo>
                      <a:pt x="20776" y="13903"/>
                    </a:lnTo>
                    <a:lnTo>
                      <a:pt x="21497" y="13493"/>
                    </a:lnTo>
                    <a:lnTo>
                      <a:pt x="21600" y="12279"/>
                    </a:lnTo>
                    <a:lnTo>
                      <a:pt x="21259" y="11000"/>
                    </a:lnTo>
                    <a:lnTo>
                      <a:pt x="21209" y="9719"/>
                    </a:lnTo>
                    <a:lnTo>
                      <a:pt x="21568" y="8435"/>
                    </a:lnTo>
                    <a:lnTo>
                      <a:pt x="21545" y="8038"/>
                    </a:lnTo>
                    <a:lnTo>
                      <a:pt x="21523" y="7638"/>
                    </a:lnTo>
                    <a:lnTo>
                      <a:pt x="21500" y="7242"/>
                    </a:lnTo>
                    <a:lnTo>
                      <a:pt x="20644" y="7104"/>
                    </a:lnTo>
                    <a:lnTo>
                      <a:pt x="20325" y="6597"/>
                    </a:lnTo>
                    <a:lnTo>
                      <a:pt x="20468" y="5775"/>
                    </a:lnTo>
                    <a:lnTo>
                      <a:pt x="20575" y="4673"/>
                    </a:lnTo>
                    <a:lnTo>
                      <a:pt x="20594" y="4478"/>
                    </a:lnTo>
                    <a:lnTo>
                      <a:pt x="19372" y="3997"/>
                    </a:lnTo>
                    <a:lnTo>
                      <a:pt x="17685" y="1270"/>
                    </a:lnTo>
                    <a:lnTo>
                      <a:pt x="15788" y="515"/>
                    </a:lnTo>
                    <a:lnTo>
                      <a:pt x="13887" y="252"/>
                    </a:lnTo>
                    <a:lnTo>
                      <a:pt x="11303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46" name="Треугольник"/>
              <p:cNvSpPr/>
              <p:nvPr/>
            </p:nvSpPr>
            <p:spPr>
              <a:xfrm>
                <a:off x="73468" y="85262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058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638" name="object 43"/>
            <p:cNvSpPr/>
            <p:nvPr/>
          </p:nvSpPr>
          <p:spPr>
            <a:xfrm>
              <a:off x="0" y="9852"/>
              <a:ext cx="20066" cy="31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93" y="0"/>
                  </a:moveTo>
                  <a:lnTo>
                    <a:pt x="13148" y="3260"/>
                  </a:lnTo>
                  <a:lnTo>
                    <a:pt x="6632" y="8635"/>
                  </a:lnTo>
                  <a:lnTo>
                    <a:pt x="1923" y="15093"/>
                  </a:lnTo>
                  <a:lnTo>
                    <a:pt x="0" y="21600"/>
                  </a:lnTo>
                  <a:lnTo>
                    <a:pt x="2994" y="20859"/>
                  </a:lnTo>
                  <a:lnTo>
                    <a:pt x="4524" y="19493"/>
                  </a:lnTo>
                  <a:lnTo>
                    <a:pt x="5810" y="12628"/>
                  </a:lnTo>
                  <a:lnTo>
                    <a:pt x="9501" y="8936"/>
                  </a:lnTo>
                  <a:lnTo>
                    <a:pt x="16939" y="4124"/>
                  </a:lnTo>
                  <a:lnTo>
                    <a:pt x="21600" y="3040"/>
                  </a:lnTo>
                  <a:lnTo>
                    <a:pt x="20493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639" name="object 44"/>
            <p:cNvGrpSpPr/>
            <p:nvPr/>
          </p:nvGrpSpPr>
          <p:grpSpPr>
            <a:xfrm>
              <a:off x="70502" y="23975"/>
              <a:ext cx="42838" cy="80562"/>
              <a:chOff x="0" y="0"/>
              <a:chExt cx="42838" cy="80562"/>
            </a:xfrm>
          </p:grpSpPr>
          <p:sp>
            <p:nvSpPr>
              <p:cNvPr id="640" name="Фигура"/>
              <p:cNvSpPr/>
              <p:nvPr/>
            </p:nvSpPr>
            <p:spPr>
              <a:xfrm>
                <a:off x="0" y="65157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09"/>
                    </a:moveTo>
                    <a:lnTo>
                      <a:pt x="11654" y="0"/>
                    </a:lnTo>
                    <a:lnTo>
                      <a:pt x="2753" y="1708"/>
                    </a:lnTo>
                    <a:lnTo>
                      <a:pt x="0" y="17223"/>
                    </a:lnTo>
                    <a:lnTo>
                      <a:pt x="11559" y="21600"/>
                    </a:lnTo>
                    <a:lnTo>
                      <a:pt x="14727" y="6879"/>
                    </a:lnTo>
                    <a:lnTo>
                      <a:pt x="21600" y="709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41" name="Фигура"/>
              <p:cNvSpPr/>
              <p:nvPr/>
            </p:nvSpPr>
            <p:spPr>
              <a:xfrm>
                <a:off x="12484" y="54074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248" y="4171"/>
                    </a:lnTo>
                    <a:lnTo>
                      <a:pt x="6868" y="14074"/>
                    </a:lnTo>
                    <a:lnTo>
                      <a:pt x="0" y="21600"/>
                    </a:lnTo>
                    <a:lnTo>
                      <a:pt x="12425" y="19424"/>
                    </a:lnTo>
                    <a:lnTo>
                      <a:pt x="16227" y="897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42" name="Фигура"/>
              <p:cNvSpPr/>
              <p:nvPr/>
            </p:nvSpPr>
            <p:spPr>
              <a:xfrm>
                <a:off x="22427" y="38478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024"/>
                    </a:moveTo>
                    <a:lnTo>
                      <a:pt x="18465" y="0"/>
                    </a:lnTo>
                    <a:lnTo>
                      <a:pt x="8937" y="4787"/>
                    </a:lnTo>
                    <a:lnTo>
                      <a:pt x="0" y="9872"/>
                    </a:lnTo>
                    <a:lnTo>
                      <a:pt x="4532" y="21600"/>
                    </a:lnTo>
                    <a:lnTo>
                      <a:pt x="17872" y="18669"/>
                    </a:lnTo>
                    <a:lnTo>
                      <a:pt x="21600" y="11024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43" name="Фигура"/>
              <p:cNvSpPr/>
              <p:nvPr/>
            </p:nvSpPr>
            <p:spPr>
              <a:xfrm>
                <a:off x="23266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06"/>
                    </a:moveTo>
                    <a:lnTo>
                      <a:pt x="12265" y="3351"/>
                    </a:lnTo>
                    <a:lnTo>
                      <a:pt x="2028" y="0"/>
                    </a:lnTo>
                    <a:lnTo>
                      <a:pt x="0" y="12105"/>
                    </a:lnTo>
                    <a:lnTo>
                      <a:pt x="4510" y="19554"/>
                    </a:lnTo>
                    <a:lnTo>
                      <a:pt x="16551" y="21600"/>
                    </a:lnTo>
                    <a:lnTo>
                      <a:pt x="21600" y="7306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44" name="Фигура"/>
              <p:cNvSpPr/>
              <p:nvPr/>
            </p:nvSpPr>
            <p:spPr>
              <a:xfrm>
                <a:off x="27433" y="17067"/>
                <a:ext cx="15405" cy="18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358"/>
                    </a:moveTo>
                    <a:lnTo>
                      <a:pt x="18264" y="7171"/>
                    </a:lnTo>
                    <a:lnTo>
                      <a:pt x="5190" y="0"/>
                    </a:lnTo>
                    <a:lnTo>
                      <a:pt x="0" y="7224"/>
                    </a:lnTo>
                    <a:lnTo>
                      <a:pt x="693" y="14413"/>
                    </a:lnTo>
                    <a:lnTo>
                      <a:pt x="5654" y="21600"/>
                    </a:lnTo>
                    <a:lnTo>
                      <a:pt x="21600" y="14358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</p:grpSp>
      <p:grpSp>
        <p:nvGrpSpPr>
          <p:cNvPr id="340" name="object 48"/>
          <p:cNvGrpSpPr/>
          <p:nvPr/>
        </p:nvGrpSpPr>
        <p:grpSpPr>
          <a:xfrm>
            <a:off x="497807" y="12861084"/>
            <a:ext cx="114929" cy="110571"/>
            <a:chOff x="0" y="0"/>
            <a:chExt cx="114928" cy="110570"/>
          </a:xfrm>
        </p:grpSpPr>
        <p:grpSp>
          <p:nvGrpSpPr>
            <p:cNvPr id="621" name="object 49"/>
            <p:cNvGrpSpPr/>
            <p:nvPr/>
          </p:nvGrpSpPr>
          <p:grpSpPr>
            <a:xfrm>
              <a:off x="0" y="0"/>
              <a:ext cx="105513" cy="110570"/>
              <a:chOff x="0" y="0"/>
              <a:chExt cx="105513" cy="110570"/>
            </a:xfrm>
          </p:grpSpPr>
          <p:sp>
            <p:nvSpPr>
              <p:cNvPr id="631" name="Фигура"/>
              <p:cNvSpPr/>
              <p:nvPr/>
            </p:nvSpPr>
            <p:spPr>
              <a:xfrm>
                <a:off x="44817" y="95166"/>
                <a:ext cx="20969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9407" y="21600"/>
                    </a:lnTo>
                    <a:lnTo>
                      <a:pt x="12966" y="1964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32" name="Фигура"/>
              <p:cNvSpPr/>
              <p:nvPr/>
            </p:nvSpPr>
            <p:spPr>
              <a:xfrm>
                <a:off x="28042" y="90708"/>
                <a:ext cx="56079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676" y="21600"/>
                    </a:lnTo>
                    <a:lnTo>
                      <a:pt x="6462" y="16191"/>
                    </a:lnTo>
                    <a:lnTo>
                      <a:pt x="14538" y="16191"/>
                    </a:lnTo>
                    <a:lnTo>
                      <a:pt x="15057" y="13683"/>
                    </a:lnTo>
                    <a:lnTo>
                      <a:pt x="19044" y="1368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33" name="Фигура"/>
              <p:cNvSpPr/>
              <p:nvPr/>
            </p:nvSpPr>
            <p:spPr>
              <a:xfrm>
                <a:off x="26339" y="83633"/>
                <a:ext cx="65012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6" y="21600"/>
                    </a:lnTo>
                    <a:lnTo>
                      <a:pt x="19320" y="21600"/>
                    </a:lnTo>
                    <a:lnTo>
                      <a:pt x="19182" y="7565"/>
                    </a:lnTo>
                    <a:lnTo>
                      <a:pt x="19964" y="2496"/>
                    </a:lnTo>
                    <a:lnTo>
                      <a:pt x="21355" y="249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34" name="Фигура"/>
              <p:cNvSpPr/>
              <p:nvPr/>
            </p:nvSpPr>
            <p:spPr>
              <a:xfrm>
                <a:off x="15937" y="79715"/>
                <a:ext cx="76383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232" y="21600"/>
                    </a:lnTo>
                    <a:lnTo>
                      <a:pt x="2942" y="14685"/>
                    </a:lnTo>
                    <a:lnTo>
                      <a:pt x="21326" y="14685"/>
                    </a:lnTo>
                    <a:lnTo>
                      <a:pt x="21559" y="219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35" name="Фигура"/>
              <p:cNvSpPr/>
              <p:nvPr/>
            </p:nvSpPr>
            <p:spPr>
              <a:xfrm>
                <a:off x="0" y="0"/>
                <a:ext cx="105513" cy="86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084" y="0"/>
                    </a:moveTo>
                    <a:lnTo>
                      <a:pt x="7728" y="369"/>
                    </a:lnTo>
                    <a:lnTo>
                      <a:pt x="5423" y="1376"/>
                    </a:lnTo>
                    <a:lnTo>
                      <a:pt x="5049" y="2685"/>
                    </a:lnTo>
                    <a:lnTo>
                      <a:pt x="4313" y="3532"/>
                    </a:lnTo>
                    <a:lnTo>
                      <a:pt x="3218" y="3921"/>
                    </a:lnTo>
                    <a:lnTo>
                      <a:pt x="2774" y="4582"/>
                    </a:lnTo>
                    <a:lnTo>
                      <a:pt x="2394" y="5328"/>
                    </a:lnTo>
                    <a:lnTo>
                      <a:pt x="1948" y="5963"/>
                    </a:lnTo>
                    <a:lnTo>
                      <a:pt x="1092" y="7225"/>
                    </a:lnTo>
                    <a:lnTo>
                      <a:pt x="1496" y="8818"/>
                    </a:lnTo>
                    <a:lnTo>
                      <a:pt x="1508" y="8865"/>
                    </a:lnTo>
                    <a:lnTo>
                      <a:pt x="0" y="11673"/>
                    </a:lnTo>
                    <a:lnTo>
                      <a:pt x="148" y="13244"/>
                    </a:lnTo>
                    <a:lnTo>
                      <a:pt x="161" y="13377"/>
                    </a:lnTo>
                    <a:lnTo>
                      <a:pt x="975" y="16102"/>
                    </a:lnTo>
                    <a:lnTo>
                      <a:pt x="1105" y="17297"/>
                    </a:lnTo>
                    <a:lnTo>
                      <a:pt x="1124" y="17405"/>
                    </a:lnTo>
                    <a:lnTo>
                      <a:pt x="1467" y="18461"/>
                    </a:lnTo>
                    <a:lnTo>
                      <a:pt x="1497" y="18556"/>
                    </a:lnTo>
                    <a:lnTo>
                      <a:pt x="2017" y="19614"/>
                    </a:lnTo>
                    <a:lnTo>
                      <a:pt x="3336" y="20010"/>
                    </a:lnTo>
                    <a:lnTo>
                      <a:pt x="3214" y="21559"/>
                    </a:lnTo>
                    <a:lnTo>
                      <a:pt x="3211" y="21600"/>
                    </a:lnTo>
                    <a:lnTo>
                      <a:pt x="3263" y="21559"/>
                    </a:lnTo>
                    <a:lnTo>
                      <a:pt x="18899" y="21559"/>
                    </a:lnTo>
                    <a:lnTo>
                      <a:pt x="20355" y="19542"/>
                    </a:lnTo>
                    <a:lnTo>
                      <a:pt x="20236" y="18556"/>
                    </a:lnTo>
                    <a:lnTo>
                      <a:pt x="20134" y="17405"/>
                    </a:lnTo>
                    <a:lnTo>
                      <a:pt x="21413" y="17297"/>
                    </a:lnTo>
                    <a:lnTo>
                      <a:pt x="21561" y="15296"/>
                    </a:lnTo>
                    <a:lnTo>
                      <a:pt x="21597" y="13377"/>
                    </a:lnTo>
                    <a:lnTo>
                      <a:pt x="21600" y="13244"/>
                    </a:lnTo>
                    <a:lnTo>
                      <a:pt x="21192" y="11196"/>
                    </a:lnTo>
                    <a:lnTo>
                      <a:pt x="21506" y="9140"/>
                    </a:lnTo>
                    <a:lnTo>
                      <a:pt x="21459" y="8173"/>
                    </a:lnTo>
                    <a:lnTo>
                      <a:pt x="20859" y="7611"/>
                    </a:lnTo>
                    <a:lnTo>
                      <a:pt x="20014" y="7225"/>
                    </a:lnTo>
                    <a:lnTo>
                      <a:pt x="20365" y="5963"/>
                    </a:lnTo>
                    <a:lnTo>
                      <a:pt x="19866" y="5226"/>
                    </a:lnTo>
                    <a:lnTo>
                      <a:pt x="19318" y="4582"/>
                    </a:lnTo>
                    <a:lnTo>
                      <a:pt x="18973" y="3921"/>
                    </a:lnTo>
                    <a:lnTo>
                      <a:pt x="17934" y="1863"/>
                    </a:lnTo>
                    <a:lnTo>
                      <a:pt x="16372" y="737"/>
                    </a:lnTo>
                    <a:lnTo>
                      <a:pt x="14824" y="450"/>
                    </a:lnTo>
                    <a:lnTo>
                      <a:pt x="12459" y="88"/>
                    </a:lnTo>
                    <a:lnTo>
                      <a:pt x="10084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36" name="Треугольник"/>
              <p:cNvSpPr/>
              <p:nvPr/>
            </p:nvSpPr>
            <p:spPr>
              <a:xfrm>
                <a:off x="64607" y="91850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019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622" name="object 50"/>
            <p:cNvSpPr/>
            <p:nvPr/>
          </p:nvSpPr>
          <p:spPr>
            <a:xfrm>
              <a:off x="99523" y="36718"/>
              <a:ext cx="15405" cy="24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73" y="0"/>
                  </a:moveTo>
                  <a:lnTo>
                    <a:pt x="0" y="7211"/>
                  </a:lnTo>
                  <a:lnTo>
                    <a:pt x="5805" y="14400"/>
                  </a:lnTo>
                  <a:lnTo>
                    <a:pt x="5250" y="21600"/>
                  </a:lnTo>
                  <a:lnTo>
                    <a:pt x="9171" y="20758"/>
                  </a:lnTo>
                  <a:lnTo>
                    <a:pt x="15202" y="20436"/>
                  </a:lnTo>
                  <a:lnTo>
                    <a:pt x="18530" y="12137"/>
                  </a:lnTo>
                  <a:lnTo>
                    <a:pt x="21600" y="5502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623" name="object 51"/>
            <p:cNvGrpSpPr/>
            <p:nvPr/>
          </p:nvGrpSpPr>
          <p:grpSpPr>
            <a:xfrm>
              <a:off x="4095" y="2815"/>
              <a:ext cx="24710" cy="85561"/>
              <a:chOff x="0" y="0"/>
              <a:chExt cx="24708" cy="85561"/>
            </a:xfrm>
          </p:grpSpPr>
          <p:sp>
            <p:nvSpPr>
              <p:cNvPr id="629" name="Фигура"/>
              <p:cNvSpPr/>
              <p:nvPr/>
            </p:nvSpPr>
            <p:spPr>
              <a:xfrm>
                <a:off x="0" y="70156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284"/>
                    </a:moveTo>
                    <a:lnTo>
                      <a:pt x="6112" y="7482"/>
                    </a:lnTo>
                    <a:lnTo>
                      <a:pt x="0" y="0"/>
                    </a:lnTo>
                    <a:lnTo>
                      <a:pt x="3259" y="8924"/>
                    </a:lnTo>
                    <a:lnTo>
                      <a:pt x="2888" y="19668"/>
                    </a:lnTo>
                    <a:lnTo>
                      <a:pt x="20153" y="21600"/>
                    </a:lnTo>
                    <a:lnTo>
                      <a:pt x="21600" y="10284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30" name="Фигура"/>
              <p:cNvSpPr/>
              <p:nvPr/>
            </p:nvSpPr>
            <p:spPr>
              <a:xfrm>
                <a:off x="9303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37"/>
                    </a:moveTo>
                    <a:lnTo>
                      <a:pt x="7385" y="0"/>
                    </a:lnTo>
                    <a:lnTo>
                      <a:pt x="2565" y="9546"/>
                    </a:lnTo>
                    <a:lnTo>
                      <a:pt x="0" y="21600"/>
                    </a:lnTo>
                    <a:lnTo>
                      <a:pt x="10723" y="18365"/>
                    </a:lnTo>
                    <a:lnTo>
                      <a:pt x="17923" y="11354"/>
                    </a:lnTo>
                    <a:lnTo>
                      <a:pt x="21600" y="537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624" name="object 52"/>
            <p:cNvGrpSpPr/>
            <p:nvPr/>
          </p:nvGrpSpPr>
          <p:grpSpPr>
            <a:xfrm>
              <a:off x="13469" y="20699"/>
              <a:ext cx="96558" cy="78650"/>
              <a:chOff x="0" y="0"/>
              <a:chExt cx="96558" cy="78650"/>
            </a:xfrm>
          </p:grpSpPr>
          <p:sp>
            <p:nvSpPr>
              <p:cNvPr id="625" name="Фигура"/>
              <p:cNvSpPr/>
              <p:nvPr/>
            </p:nvSpPr>
            <p:spPr>
              <a:xfrm>
                <a:off x="0" y="62298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407" y="2922"/>
                    </a:lnTo>
                    <a:lnTo>
                      <a:pt x="8989" y="4303"/>
                    </a:lnTo>
                    <a:lnTo>
                      <a:pt x="0" y="0"/>
                    </a:lnTo>
                    <a:lnTo>
                      <a:pt x="6003" y="9134"/>
                    </a:lnTo>
                    <a:lnTo>
                      <a:pt x="9972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26" name="Фигура"/>
              <p:cNvSpPr/>
              <p:nvPr/>
            </p:nvSpPr>
            <p:spPr>
              <a:xfrm>
                <a:off x="66165" y="63246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5"/>
                    </a:moveTo>
                    <a:lnTo>
                      <a:pt x="7865" y="0"/>
                    </a:lnTo>
                    <a:lnTo>
                      <a:pt x="0" y="5975"/>
                    </a:lnTo>
                    <a:lnTo>
                      <a:pt x="1279" y="21491"/>
                    </a:lnTo>
                    <a:lnTo>
                      <a:pt x="15118" y="21600"/>
                    </a:lnTo>
                    <a:lnTo>
                      <a:pt x="20836" y="13387"/>
                    </a:lnTo>
                    <a:lnTo>
                      <a:pt x="21600" y="5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27" name="Фигура"/>
              <p:cNvSpPr/>
              <p:nvPr/>
            </p:nvSpPr>
            <p:spPr>
              <a:xfrm>
                <a:off x="81153" y="45601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944"/>
                    </a:moveTo>
                    <a:lnTo>
                      <a:pt x="16921" y="0"/>
                    </a:lnTo>
                    <a:lnTo>
                      <a:pt x="0" y="1033"/>
                    </a:lnTo>
                    <a:lnTo>
                      <a:pt x="1211" y="11206"/>
                    </a:lnTo>
                    <a:lnTo>
                      <a:pt x="2925" y="21600"/>
                    </a:lnTo>
                    <a:lnTo>
                      <a:pt x="5975" y="13566"/>
                    </a:lnTo>
                    <a:lnTo>
                      <a:pt x="21600" y="11944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28" name="Фигура"/>
              <p:cNvSpPr/>
              <p:nvPr/>
            </p:nvSpPr>
            <p:spPr>
              <a:xfrm>
                <a:off x="80945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353"/>
                    </a:moveTo>
                    <a:lnTo>
                      <a:pt x="11792" y="5333"/>
                    </a:lnTo>
                    <a:lnTo>
                      <a:pt x="4237" y="0"/>
                    </a:lnTo>
                    <a:lnTo>
                      <a:pt x="0" y="12320"/>
                    </a:lnTo>
                    <a:lnTo>
                      <a:pt x="10229" y="16116"/>
                    </a:lnTo>
                    <a:lnTo>
                      <a:pt x="17480" y="21600"/>
                    </a:lnTo>
                    <a:lnTo>
                      <a:pt x="21600" y="9353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</p:grpSp>
      <p:grpSp>
        <p:nvGrpSpPr>
          <p:cNvPr id="341" name="object 53"/>
          <p:cNvGrpSpPr/>
          <p:nvPr/>
        </p:nvGrpSpPr>
        <p:grpSpPr>
          <a:xfrm>
            <a:off x="675895" y="12682755"/>
            <a:ext cx="106974" cy="105705"/>
            <a:chOff x="0" y="0"/>
            <a:chExt cx="106972" cy="105704"/>
          </a:xfrm>
        </p:grpSpPr>
        <p:sp>
          <p:nvSpPr>
            <p:cNvPr id="617" name="object 54"/>
            <p:cNvSpPr/>
            <p:nvPr/>
          </p:nvSpPr>
          <p:spPr>
            <a:xfrm>
              <a:off x="0" y="0"/>
              <a:ext cx="106972" cy="105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58" y="5"/>
                  </a:moveTo>
                  <a:lnTo>
                    <a:pt x="10068" y="0"/>
                  </a:lnTo>
                  <a:lnTo>
                    <a:pt x="6757" y="1077"/>
                  </a:lnTo>
                  <a:lnTo>
                    <a:pt x="4972" y="1121"/>
                  </a:lnTo>
                  <a:lnTo>
                    <a:pt x="3959" y="3000"/>
                  </a:lnTo>
                  <a:lnTo>
                    <a:pt x="3649" y="3000"/>
                  </a:lnTo>
                  <a:lnTo>
                    <a:pt x="3452" y="3060"/>
                  </a:lnTo>
                  <a:lnTo>
                    <a:pt x="3516" y="3958"/>
                  </a:lnTo>
                  <a:lnTo>
                    <a:pt x="2967" y="4264"/>
                  </a:lnTo>
                  <a:lnTo>
                    <a:pt x="2210" y="4368"/>
                  </a:lnTo>
                  <a:lnTo>
                    <a:pt x="1549" y="5499"/>
                  </a:lnTo>
                  <a:lnTo>
                    <a:pt x="472" y="6397"/>
                  </a:lnTo>
                  <a:lnTo>
                    <a:pt x="456" y="9654"/>
                  </a:lnTo>
                  <a:lnTo>
                    <a:pt x="0" y="11346"/>
                  </a:lnTo>
                  <a:lnTo>
                    <a:pt x="4907" y="20033"/>
                  </a:lnTo>
                  <a:lnTo>
                    <a:pt x="10273" y="21501"/>
                  </a:lnTo>
                  <a:lnTo>
                    <a:pt x="12247" y="21325"/>
                  </a:lnTo>
                  <a:lnTo>
                    <a:pt x="14225" y="21600"/>
                  </a:lnTo>
                  <a:lnTo>
                    <a:pt x="20464" y="14414"/>
                  </a:lnTo>
                  <a:lnTo>
                    <a:pt x="20520" y="14082"/>
                  </a:lnTo>
                  <a:lnTo>
                    <a:pt x="20754" y="13778"/>
                  </a:lnTo>
                  <a:lnTo>
                    <a:pt x="21490" y="12348"/>
                  </a:lnTo>
                  <a:lnTo>
                    <a:pt x="21600" y="11141"/>
                  </a:lnTo>
                  <a:lnTo>
                    <a:pt x="21297" y="9968"/>
                  </a:lnTo>
                  <a:lnTo>
                    <a:pt x="20792" y="8281"/>
                  </a:lnTo>
                  <a:lnTo>
                    <a:pt x="20155" y="6650"/>
                  </a:lnTo>
                  <a:lnTo>
                    <a:pt x="19373" y="5082"/>
                  </a:lnTo>
                  <a:lnTo>
                    <a:pt x="18136" y="3164"/>
                  </a:lnTo>
                  <a:lnTo>
                    <a:pt x="17733" y="3195"/>
                  </a:lnTo>
                  <a:lnTo>
                    <a:pt x="17417" y="2958"/>
                  </a:lnTo>
                  <a:lnTo>
                    <a:pt x="16735" y="2842"/>
                  </a:lnTo>
                  <a:lnTo>
                    <a:pt x="16351" y="2162"/>
                  </a:lnTo>
                  <a:lnTo>
                    <a:pt x="15171" y="1975"/>
                  </a:lnTo>
                  <a:lnTo>
                    <a:pt x="15186" y="1427"/>
                  </a:lnTo>
                  <a:lnTo>
                    <a:pt x="15158" y="1015"/>
                  </a:lnTo>
                  <a:lnTo>
                    <a:pt x="14535" y="945"/>
                  </a:lnTo>
                  <a:lnTo>
                    <a:pt x="13843" y="1030"/>
                  </a:lnTo>
                  <a:lnTo>
                    <a:pt x="11658" y="5"/>
                  </a:lnTo>
                  <a:close/>
                </a:path>
              </a:pathLst>
            </a:custGeom>
            <a:solidFill>
              <a:srgbClr val="C5BED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618" name="object 55"/>
            <p:cNvGrpSpPr/>
            <p:nvPr/>
          </p:nvGrpSpPr>
          <p:grpSpPr>
            <a:xfrm>
              <a:off x="6270" y="2029"/>
              <a:ext cx="82086" cy="23632"/>
              <a:chOff x="0" y="0"/>
              <a:chExt cx="82086" cy="23630"/>
            </a:xfrm>
          </p:grpSpPr>
          <p:sp>
            <p:nvSpPr>
              <p:cNvPr id="619" name="Фигура"/>
              <p:cNvSpPr/>
              <p:nvPr/>
            </p:nvSpPr>
            <p:spPr>
              <a:xfrm>
                <a:off x="0" y="8225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289"/>
                    </a:moveTo>
                    <a:lnTo>
                      <a:pt x="20582" y="1407"/>
                    </a:lnTo>
                    <a:lnTo>
                      <a:pt x="5663" y="0"/>
                    </a:lnTo>
                    <a:lnTo>
                      <a:pt x="0" y="7473"/>
                    </a:lnTo>
                    <a:lnTo>
                      <a:pt x="1258" y="21600"/>
                    </a:lnTo>
                    <a:lnTo>
                      <a:pt x="13027" y="19998"/>
                    </a:lnTo>
                    <a:lnTo>
                      <a:pt x="21600" y="15289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20" name="Фигура"/>
              <p:cNvSpPr/>
              <p:nvPr/>
            </p:nvSpPr>
            <p:spPr>
              <a:xfrm>
                <a:off x="66682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9370" y="7526"/>
                    </a:lnTo>
                    <a:lnTo>
                      <a:pt x="12346" y="105"/>
                    </a:lnTo>
                    <a:lnTo>
                      <a:pt x="0" y="0"/>
                    </a:lnTo>
                    <a:lnTo>
                      <a:pt x="267" y="4585"/>
                    </a:lnTo>
                    <a:lnTo>
                      <a:pt x="119" y="10677"/>
                    </a:lnTo>
                    <a:lnTo>
                      <a:pt x="11395" y="12742"/>
                    </a:lnTo>
                    <a:lnTo>
                      <a:pt x="15085" y="2030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</p:grpSp>
      <p:grpSp>
        <p:nvGrpSpPr>
          <p:cNvPr id="342" name="object 56"/>
          <p:cNvGrpSpPr/>
          <p:nvPr/>
        </p:nvGrpSpPr>
        <p:grpSpPr>
          <a:xfrm>
            <a:off x="1026106" y="12682446"/>
            <a:ext cx="114953" cy="106325"/>
            <a:chOff x="0" y="0"/>
            <a:chExt cx="114951" cy="106323"/>
          </a:xfrm>
        </p:grpSpPr>
        <p:sp>
          <p:nvSpPr>
            <p:cNvPr id="611" name="object 57"/>
            <p:cNvSpPr/>
            <p:nvPr/>
          </p:nvSpPr>
          <p:spPr>
            <a:xfrm>
              <a:off x="0" y="1383"/>
              <a:ext cx="104773" cy="10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2" y="0"/>
                  </a:moveTo>
                  <a:lnTo>
                    <a:pt x="1924" y="4989"/>
                  </a:lnTo>
                  <a:lnTo>
                    <a:pt x="0" y="10924"/>
                  </a:lnTo>
                  <a:lnTo>
                    <a:pt x="231" y="12751"/>
                  </a:lnTo>
                  <a:lnTo>
                    <a:pt x="821" y="14542"/>
                  </a:lnTo>
                  <a:lnTo>
                    <a:pt x="1636" y="16288"/>
                  </a:lnTo>
                  <a:lnTo>
                    <a:pt x="2390" y="17755"/>
                  </a:lnTo>
                  <a:lnTo>
                    <a:pt x="3615" y="18612"/>
                  </a:lnTo>
                  <a:lnTo>
                    <a:pt x="6495" y="21098"/>
                  </a:lnTo>
                  <a:lnTo>
                    <a:pt x="8242" y="21482"/>
                  </a:lnTo>
                  <a:lnTo>
                    <a:pt x="12224" y="21292"/>
                  </a:lnTo>
                  <a:lnTo>
                    <a:pt x="14161" y="21600"/>
                  </a:lnTo>
                  <a:lnTo>
                    <a:pt x="17913" y="19255"/>
                  </a:lnTo>
                  <a:lnTo>
                    <a:pt x="19364" y="17990"/>
                  </a:lnTo>
                  <a:lnTo>
                    <a:pt x="20411" y="16189"/>
                  </a:lnTo>
                  <a:lnTo>
                    <a:pt x="20155" y="15201"/>
                  </a:lnTo>
                  <a:lnTo>
                    <a:pt x="20804" y="14730"/>
                  </a:lnTo>
                  <a:lnTo>
                    <a:pt x="21506" y="14291"/>
                  </a:lnTo>
                  <a:lnTo>
                    <a:pt x="21600" y="13164"/>
                  </a:lnTo>
                  <a:lnTo>
                    <a:pt x="21430" y="11732"/>
                  </a:lnTo>
                  <a:lnTo>
                    <a:pt x="21409" y="10299"/>
                  </a:lnTo>
                  <a:lnTo>
                    <a:pt x="21600" y="8867"/>
                  </a:lnTo>
                  <a:lnTo>
                    <a:pt x="21477" y="7343"/>
                  </a:lnTo>
                  <a:lnTo>
                    <a:pt x="20671" y="7147"/>
                  </a:lnTo>
                  <a:lnTo>
                    <a:pt x="20278" y="6676"/>
                  </a:lnTo>
                  <a:lnTo>
                    <a:pt x="20453" y="5824"/>
                  </a:lnTo>
                  <a:lnTo>
                    <a:pt x="20354" y="5578"/>
                  </a:lnTo>
                  <a:lnTo>
                    <a:pt x="20291" y="5155"/>
                  </a:lnTo>
                  <a:lnTo>
                    <a:pt x="19236" y="4917"/>
                  </a:lnTo>
                  <a:lnTo>
                    <a:pt x="19026" y="4005"/>
                  </a:lnTo>
                  <a:lnTo>
                    <a:pt x="18573" y="2562"/>
                  </a:lnTo>
                  <a:lnTo>
                    <a:pt x="17152" y="3171"/>
                  </a:lnTo>
                  <a:lnTo>
                    <a:pt x="17314" y="2039"/>
                  </a:lnTo>
                  <a:lnTo>
                    <a:pt x="16377" y="1989"/>
                  </a:lnTo>
                  <a:lnTo>
                    <a:pt x="15295" y="2183"/>
                  </a:lnTo>
                  <a:lnTo>
                    <a:pt x="15146" y="779"/>
                  </a:lnTo>
                  <a:lnTo>
                    <a:pt x="13968" y="925"/>
                  </a:lnTo>
                  <a:lnTo>
                    <a:pt x="13043" y="26"/>
                  </a:lnTo>
                  <a:lnTo>
                    <a:pt x="11902" y="0"/>
                  </a:lnTo>
                  <a:close/>
                </a:path>
              </a:pathLst>
            </a:custGeom>
            <a:solidFill>
              <a:srgbClr val="F7F7F8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612" name="object 58"/>
            <p:cNvGrpSpPr/>
            <p:nvPr/>
          </p:nvGrpSpPr>
          <p:grpSpPr>
            <a:xfrm>
              <a:off x="93862" y="44475"/>
              <a:ext cx="21089" cy="38659"/>
              <a:chOff x="0" y="0"/>
              <a:chExt cx="21088" cy="38656"/>
            </a:xfrm>
          </p:grpSpPr>
          <p:sp>
            <p:nvSpPr>
              <p:cNvPr id="615" name="Фигура"/>
              <p:cNvSpPr/>
              <p:nvPr/>
            </p:nvSpPr>
            <p:spPr>
              <a:xfrm>
                <a:off x="0" y="23251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960"/>
                    </a:moveTo>
                    <a:lnTo>
                      <a:pt x="18539" y="0"/>
                    </a:lnTo>
                    <a:lnTo>
                      <a:pt x="8918" y="5012"/>
                    </a:lnTo>
                    <a:lnTo>
                      <a:pt x="0" y="10347"/>
                    </a:lnTo>
                    <a:lnTo>
                      <a:pt x="3498" y="21600"/>
                    </a:lnTo>
                    <a:lnTo>
                      <a:pt x="21428" y="20481"/>
                    </a:lnTo>
                    <a:lnTo>
                      <a:pt x="21600" y="10960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16" name="Фигура"/>
              <p:cNvSpPr/>
              <p:nvPr/>
            </p:nvSpPr>
            <p:spPr>
              <a:xfrm>
                <a:off x="5684" y="0"/>
                <a:ext cx="15404" cy="20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690"/>
                    </a:moveTo>
                    <a:lnTo>
                      <a:pt x="2932" y="0"/>
                    </a:lnTo>
                    <a:lnTo>
                      <a:pt x="0" y="7189"/>
                    </a:lnTo>
                    <a:lnTo>
                      <a:pt x="292" y="14395"/>
                    </a:lnTo>
                    <a:lnTo>
                      <a:pt x="2932" y="21600"/>
                    </a:lnTo>
                    <a:lnTo>
                      <a:pt x="21600" y="16149"/>
                    </a:lnTo>
                    <a:lnTo>
                      <a:pt x="21600" y="5690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613" name="object 59"/>
            <p:cNvSpPr/>
            <p:nvPr/>
          </p:nvSpPr>
          <p:spPr>
            <a:xfrm>
              <a:off x="71023" y="0"/>
              <a:ext cx="15405" cy="1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8" y="0"/>
                  </a:moveTo>
                  <a:lnTo>
                    <a:pt x="0" y="4420"/>
                  </a:lnTo>
                  <a:lnTo>
                    <a:pt x="1485" y="21600"/>
                  </a:lnTo>
                  <a:lnTo>
                    <a:pt x="12234" y="19228"/>
                  </a:lnTo>
                  <a:lnTo>
                    <a:pt x="21600" y="19837"/>
                  </a:lnTo>
                  <a:lnTo>
                    <a:pt x="14140" y="15255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614" name="object 60"/>
            <p:cNvSpPr/>
            <p:nvPr/>
          </p:nvSpPr>
          <p:spPr>
            <a:xfrm>
              <a:off x="94280" y="25659"/>
              <a:ext cx="15404" cy="1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33" y="0"/>
                  </a:moveTo>
                  <a:lnTo>
                    <a:pt x="0" y="12133"/>
                  </a:lnTo>
                  <a:lnTo>
                    <a:pt x="5673" y="18814"/>
                  </a:lnTo>
                  <a:lnTo>
                    <a:pt x="17326" y="21600"/>
                  </a:lnTo>
                  <a:lnTo>
                    <a:pt x="21600" y="8347"/>
                  </a:lnTo>
                  <a:lnTo>
                    <a:pt x="18272" y="110"/>
                  </a:lnTo>
                  <a:lnTo>
                    <a:pt x="2533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grpSp>
        <p:nvGrpSpPr>
          <p:cNvPr id="343" name="object 61"/>
          <p:cNvGrpSpPr/>
          <p:nvPr/>
        </p:nvGrpSpPr>
        <p:grpSpPr>
          <a:xfrm>
            <a:off x="1024771" y="13210062"/>
            <a:ext cx="106394" cy="104473"/>
            <a:chOff x="0" y="0"/>
            <a:chExt cx="106393" cy="104471"/>
          </a:xfrm>
        </p:grpSpPr>
        <p:sp>
          <p:nvSpPr>
            <p:cNvPr id="609" name="object 62"/>
            <p:cNvSpPr/>
            <p:nvPr/>
          </p:nvSpPr>
          <p:spPr>
            <a:xfrm>
              <a:off x="0" y="0"/>
              <a:ext cx="106393" cy="10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11" y="0"/>
                  </a:moveTo>
                  <a:lnTo>
                    <a:pt x="11920" y="171"/>
                  </a:lnTo>
                  <a:lnTo>
                    <a:pt x="10277" y="45"/>
                  </a:lnTo>
                  <a:lnTo>
                    <a:pt x="8541" y="147"/>
                  </a:lnTo>
                  <a:lnTo>
                    <a:pt x="1103" y="7062"/>
                  </a:lnTo>
                  <a:lnTo>
                    <a:pt x="0" y="11845"/>
                  </a:lnTo>
                  <a:lnTo>
                    <a:pt x="1310" y="14334"/>
                  </a:lnTo>
                  <a:lnTo>
                    <a:pt x="1323" y="15912"/>
                  </a:lnTo>
                  <a:lnTo>
                    <a:pt x="2197" y="17160"/>
                  </a:lnTo>
                  <a:lnTo>
                    <a:pt x="2890" y="17357"/>
                  </a:lnTo>
                  <a:lnTo>
                    <a:pt x="3517" y="17614"/>
                  </a:lnTo>
                  <a:lnTo>
                    <a:pt x="3396" y="18544"/>
                  </a:lnTo>
                  <a:lnTo>
                    <a:pt x="3651" y="18630"/>
                  </a:lnTo>
                  <a:lnTo>
                    <a:pt x="3963" y="18649"/>
                  </a:lnTo>
                  <a:lnTo>
                    <a:pt x="5810" y="20044"/>
                  </a:lnTo>
                  <a:lnTo>
                    <a:pt x="7561" y="20992"/>
                  </a:lnTo>
                  <a:lnTo>
                    <a:pt x="9459" y="21548"/>
                  </a:lnTo>
                  <a:lnTo>
                    <a:pt x="11551" y="21600"/>
                  </a:lnTo>
                  <a:lnTo>
                    <a:pt x="12760" y="21471"/>
                  </a:lnTo>
                  <a:lnTo>
                    <a:pt x="13846" y="21411"/>
                  </a:lnTo>
                  <a:lnTo>
                    <a:pt x="20410" y="15526"/>
                  </a:lnTo>
                  <a:lnTo>
                    <a:pt x="21297" y="14610"/>
                  </a:lnTo>
                  <a:lnTo>
                    <a:pt x="21557" y="11475"/>
                  </a:lnTo>
                  <a:lnTo>
                    <a:pt x="21600" y="9341"/>
                  </a:lnTo>
                  <a:lnTo>
                    <a:pt x="21256" y="7248"/>
                  </a:lnTo>
                  <a:lnTo>
                    <a:pt x="15199" y="698"/>
                  </a:lnTo>
                  <a:lnTo>
                    <a:pt x="13511" y="0"/>
                  </a:lnTo>
                  <a:close/>
                </a:path>
              </a:pathLst>
            </a:custGeom>
            <a:solidFill>
              <a:srgbClr val="F7F7F8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610" name="object 63"/>
            <p:cNvSpPr/>
            <p:nvPr/>
          </p:nvSpPr>
          <p:spPr>
            <a:xfrm>
              <a:off x="5981" y="78670"/>
              <a:ext cx="15405" cy="1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97" y="0"/>
                  </a:moveTo>
                  <a:lnTo>
                    <a:pt x="0" y="14818"/>
                  </a:lnTo>
                  <a:lnTo>
                    <a:pt x="6258" y="21600"/>
                  </a:lnTo>
                  <a:lnTo>
                    <a:pt x="19829" y="21398"/>
                  </a:lnTo>
                  <a:lnTo>
                    <a:pt x="21600" y="7023"/>
                  </a:lnTo>
                  <a:lnTo>
                    <a:pt x="12440" y="3044"/>
                  </a:lnTo>
                  <a:lnTo>
                    <a:pt x="2297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grpSp>
        <p:nvGrpSpPr>
          <p:cNvPr id="344" name="object 64"/>
          <p:cNvGrpSpPr/>
          <p:nvPr/>
        </p:nvGrpSpPr>
        <p:grpSpPr>
          <a:xfrm>
            <a:off x="499329" y="13209561"/>
            <a:ext cx="108257" cy="105405"/>
            <a:chOff x="0" y="0"/>
            <a:chExt cx="108256" cy="105403"/>
          </a:xfrm>
        </p:grpSpPr>
        <p:sp>
          <p:nvSpPr>
            <p:cNvPr id="607" name="object 65"/>
            <p:cNvSpPr/>
            <p:nvPr/>
          </p:nvSpPr>
          <p:spPr>
            <a:xfrm>
              <a:off x="0" y="0"/>
              <a:ext cx="108256" cy="105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39" y="0"/>
                  </a:moveTo>
                  <a:lnTo>
                    <a:pt x="3482" y="3200"/>
                  </a:lnTo>
                  <a:lnTo>
                    <a:pt x="2899" y="3166"/>
                  </a:lnTo>
                  <a:lnTo>
                    <a:pt x="2998" y="4064"/>
                  </a:lnTo>
                  <a:lnTo>
                    <a:pt x="2511" y="4438"/>
                  </a:lnTo>
                  <a:lnTo>
                    <a:pt x="1728" y="4550"/>
                  </a:lnTo>
                  <a:lnTo>
                    <a:pt x="1733" y="5063"/>
                  </a:lnTo>
                  <a:lnTo>
                    <a:pt x="1470" y="5479"/>
                  </a:lnTo>
                  <a:lnTo>
                    <a:pt x="801" y="7413"/>
                  </a:lnTo>
                  <a:lnTo>
                    <a:pt x="89" y="8826"/>
                  </a:lnTo>
                  <a:lnTo>
                    <a:pt x="0" y="10432"/>
                  </a:lnTo>
                  <a:lnTo>
                    <a:pt x="149" y="12202"/>
                  </a:lnTo>
                  <a:lnTo>
                    <a:pt x="659" y="13864"/>
                  </a:lnTo>
                  <a:lnTo>
                    <a:pt x="1310" y="15482"/>
                  </a:lnTo>
                  <a:lnTo>
                    <a:pt x="1883" y="17124"/>
                  </a:lnTo>
                  <a:lnTo>
                    <a:pt x="10075" y="21540"/>
                  </a:lnTo>
                  <a:lnTo>
                    <a:pt x="11986" y="21600"/>
                  </a:lnTo>
                  <a:lnTo>
                    <a:pt x="13673" y="21176"/>
                  </a:lnTo>
                  <a:lnTo>
                    <a:pt x="20718" y="13100"/>
                  </a:lnTo>
                  <a:lnTo>
                    <a:pt x="20835" y="12129"/>
                  </a:lnTo>
                  <a:lnTo>
                    <a:pt x="21418" y="11270"/>
                  </a:lnTo>
                  <a:lnTo>
                    <a:pt x="21600" y="10593"/>
                  </a:lnTo>
                  <a:lnTo>
                    <a:pt x="20178" y="8925"/>
                  </a:lnTo>
                  <a:lnTo>
                    <a:pt x="21339" y="6703"/>
                  </a:lnTo>
                  <a:lnTo>
                    <a:pt x="19621" y="5594"/>
                  </a:lnTo>
                  <a:lnTo>
                    <a:pt x="18650" y="3623"/>
                  </a:lnTo>
                  <a:lnTo>
                    <a:pt x="17287" y="2086"/>
                  </a:lnTo>
                  <a:lnTo>
                    <a:pt x="15607" y="993"/>
                  </a:lnTo>
                  <a:lnTo>
                    <a:pt x="13684" y="355"/>
                  </a:lnTo>
                  <a:lnTo>
                    <a:pt x="11139" y="0"/>
                  </a:lnTo>
                  <a:close/>
                </a:path>
              </a:pathLst>
            </a:custGeom>
            <a:solidFill>
              <a:srgbClr val="C5BED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608" name="object 66"/>
            <p:cNvSpPr/>
            <p:nvPr/>
          </p:nvSpPr>
          <p:spPr>
            <a:xfrm>
              <a:off x="4141" y="11124"/>
              <a:ext cx="15405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0" y="0"/>
                  </a:moveTo>
                  <a:lnTo>
                    <a:pt x="7285" y="2311"/>
                  </a:lnTo>
                  <a:lnTo>
                    <a:pt x="1334" y="10110"/>
                  </a:lnTo>
                  <a:lnTo>
                    <a:pt x="0" y="21600"/>
                  </a:lnTo>
                  <a:lnTo>
                    <a:pt x="13322" y="19855"/>
                  </a:lnTo>
                  <a:lnTo>
                    <a:pt x="21600" y="14007"/>
                  </a:lnTo>
                  <a:lnTo>
                    <a:pt x="19920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grpSp>
        <p:nvGrpSpPr>
          <p:cNvPr id="345" name="object 74"/>
          <p:cNvGrpSpPr/>
          <p:nvPr/>
        </p:nvGrpSpPr>
        <p:grpSpPr>
          <a:xfrm>
            <a:off x="851711" y="12683888"/>
            <a:ext cx="109638" cy="115249"/>
            <a:chOff x="0" y="0"/>
            <a:chExt cx="109637" cy="115247"/>
          </a:xfrm>
        </p:grpSpPr>
        <p:sp>
          <p:nvSpPr>
            <p:cNvPr id="602" name="object 75"/>
            <p:cNvSpPr/>
            <p:nvPr/>
          </p:nvSpPr>
          <p:spPr>
            <a:xfrm>
              <a:off x="0" y="0"/>
              <a:ext cx="104561" cy="10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77" y="0"/>
                  </a:moveTo>
                  <a:lnTo>
                    <a:pt x="1384" y="5380"/>
                  </a:lnTo>
                  <a:lnTo>
                    <a:pt x="0" y="10627"/>
                  </a:lnTo>
                  <a:lnTo>
                    <a:pt x="341" y="14082"/>
                  </a:lnTo>
                  <a:lnTo>
                    <a:pt x="1828" y="17211"/>
                  </a:lnTo>
                  <a:lnTo>
                    <a:pt x="4620" y="19814"/>
                  </a:lnTo>
                  <a:lnTo>
                    <a:pt x="5630" y="20469"/>
                  </a:lnTo>
                  <a:lnTo>
                    <a:pt x="6646" y="21600"/>
                  </a:lnTo>
                  <a:lnTo>
                    <a:pt x="8144" y="21328"/>
                  </a:lnTo>
                  <a:lnTo>
                    <a:pt x="13341" y="21328"/>
                  </a:lnTo>
                  <a:lnTo>
                    <a:pt x="14857" y="21378"/>
                  </a:lnTo>
                  <a:lnTo>
                    <a:pt x="15854" y="20310"/>
                  </a:lnTo>
                  <a:lnTo>
                    <a:pt x="17877" y="18999"/>
                  </a:lnTo>
                  <a:lnTo>
                    <a:pt x="19126" y="18735"/>
                  </a:lnTo>
                  <a:lnTo>
                    <a:pt x="19404" y="17437"/>
                  </a:lnTo>
                  <a:lnTo>
                    <a:pt x="19239" y="16533"/>
                  </a:lnTo>
                  <a:lnTo>
                    <a:pt x="19682" y="16105"/>
                  </a:lnTo>
                  <a:lnTo>
                    <a:pt x="20537" y="15993"/>
                  </a:lnTo>
                  <a:lnTo>
                    <a:pt x="20616" y="15254"/>
                  </a:lnTo>
                  <a:lnTo>
                    <a:pt x="20417" y="14494"/>
                  </a:lnTo>
                  <a:lnTo>
                    <a:pt x="20766" y="14105"/>
                  </a:lnTo>
                  <a:lnTo>
                    <a:pt x="21492" y="13969"/>
                  </a:lnTo>
                  <a:lnTo>
                    <a:pt x="21600" y="11407"/>
                  </a:lnTo>
                  <a:lnTo>
                    <a:pt x="17731" y="2593"/>
                  </a:lnTo>
                  <a:lnTo>
                    <a:pt x="11691" y="38"/>
                  </a:lnTo>
                  <a:lnTo>
                    <a:pt x="9977" y="0"/>
                  </a:lnTo>
                  <a:close/>
                </a:path>
              </a:pathLst>
            </a:custGeom>
            <a:solidFill>
              <a:srgbClr val="F7F7F8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603" name="object 76"/>
            <p:cNvGrpSpPr/>
            <p:nvPr/>
          </p:nvGrpSpPr>
          <p:grpSpPr>
            <a:xfrm>
              <a:off x="39423" y="63359"/>
              <a:ext cx="70214" cy="51888"/>
              <a:chOff x="0" y="0"/>
              <a:chExt cx="70211" cy="51888"/>
            </a:xfrm>
          </p:grpSpPr>
          <p:sp>
            <p:nvSpPr>
              <p:cNvPr id="604" name="Фигура"/>
              <p:cNvSpPr/>
              <p:nvPr/>
            </p:nvSpPr>
            <p:spPr>
              <a:xfrm>
                <a:off x="0" y="36483"/>
                <a:ext cx="25139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44"/>
                    </a:lnTo>
                    <a:lnTo>
                      <a:pt x="6551" y="21600"/>
                    </a:lnTo>
                    <a:lnTo>
                      <a:pt x="1557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05" name="Фигура"/>
              <p:cNvSpPr/>
              <p:nvPr/>
            </p:nvSpPr>
            <p:spPr>
              <a:xfrm>
                <a:off x="49616" y="10219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879"/>
                    </a:moveTo>
                    <a:lnTo>
                      <a:pt x="18748" y="0"/>
                    </a:lnTo>
                    <a:lnTo>
                      <a:pt x="6434" y="1705"/>
                    </a:lnTo>
                    <a:lnTo>
                      <a:pt x="0" y="8150"/>
                    </a:lnTo>
                    <a:lnTo>
                      <a:pt x="2388" y="21600"/>
                    </a:lnTo>
                    <a:lnTo>
                      <a:pt x="13740" y="19138"/>
                    </a:lnTo>
                    <a:lnTo>
                      <a:pt x="21600" y="13879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06" name="Фигура"/>
              <p:cNvSpPr/>
              <p:nvPr/>
            </p:nvSpPr>
            <p:spPr>
              <a:xfrm>
                <a:off x="54807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906"/>
                    </a:moveTo>
                    <a:lnTo>
                      <a:pt x="18068" y="0"/>
                    </a:lnTo>
                    <a:lnTo>
                      <a:pt x="5881" y="2239"/>
                    </a:lnTo>
                    <a:lnTo>
                      <a:pt x="0" y="8799"/>
                    </a:lnTo>
                    <a:lnTo>
                      <a:pt x="3368" y="21600"/>
                    </a:lnTo>
                    <a:lnTo>
                      <a:pt x="15395" y="19252"/>
                    </a:lnTo>
                    <a:lnTo>
                      <a:pt x="21600" y="12906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</p:grpSp>
      <p:grpSp>
        <p:nvGrpSpPr>
          <p:cNvPr id="346" name="object 77"/>
          <p:cNvGrpSpPr/>
          <p:nvPr/>
        </p:nvGrpSpPr>
        <p:grpSpPr>
          <a:xfrm>
            <a:off x="324273" y="12860469"/>
            <a:ext cx="105103" cy="105947"/>
            <a:chOff x="0" y="0"/>
            <a:chExt cx="105102" cy="105946"/>
          </a:xfrm>
        </p:grpSpPr>
        <p:grpSp>
          <p:nvGrpSpPr>
            <p:cNvPr id="596" name="object 78"/>
            <p:cNvGrpSpPr/>
            <p:nvPr/>
          </p:nvGrpSpPr>
          <p:grpSpPr>
            <a:xfrm>
              <a:off x="0" y="0"/>
              <a:ext cx="105102" cy="105946"/>
              <a:chOff x="0" y="0"/>
              <a:chExt cx="105101" cy="105945"/>
            </a:xfrm>
          </p:grpSpPr>
          <p:sp>
            <p:nvSpPr>
              <p:cNvPr id="600" name="Фигура"/>
              <p:cNvSpPr/>
              <p:nvPr/>
            </p:nvSpPr>
            <p:spPr>
              <a:xfrm>
                <a:off x="0" y="0"/>
                <a:ext cx="105101" cy="105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67" y="0"/>
                    </a:moveTo>
                    <a:lnTo>
                      <a:pt x="9552" y="349"/>
                    </a:lnTo>
                    <a:lnTo>
                      <a:pt x="6631" y="349"/>
                    </a:lnTo>
                    <a:lnTo>
                      <a:pt x="5485" y="1155"/>
                    </a:lnTo>
                    <a:lnTo>
                      <a:pt x="0" y="10481"/>
                    </a:lnTo>
                    <a:lnTo>
                      <a:pt x="338" y="13184"/>
                    </a:lnTo>
                    <a:lnTo>
                      <a:pt x="7558" y="20655"/>
                    </a:lnTo>
                    <a:lnTo>
                      <a:pt x="9278" y="20986"/>
                    </a:lnTo>
                    <a:lnTo>
                      <a:pt x="11413" y="21600"/>
                    </a:lnTo>
                    <a:lnTo>
                      <a:pt x="11952" y="21600"/>
                    </a:lnTo>
                    <a:lnTo>
                      <a:pt x="12522" y="20704"/>
                    </a:lnTo>
                    <a:lnTo>
                      <a:pt x="12553" y="20655"/>
                    </a:lnTo>
                    <a:lnTo>
                      <a:pt x="13381" y="20655"/>
                    </a:lnTo>
                    <a:lnTo>
                      <a:pt x="15566" y="20318"/>
                    </a:lnTo>
                    <a:lnTo>
                      <a:pt x="17220" y="19233"/>
                    </a:lnTo>
                    <a:lnTo>
                      <a:pt x="19995" y="16421"/>
                    </a:lnTo>
                    <a:lnTo>
                      <a:pt x="21031" y="14839"/>
                    </a:lnTo>
                    <a:lnTo>
                      <a:pt x="21600" y="11310"/>
                    </a:lnTo>
                    <a:lnTo>
                      <a:pt x="21389" y="9505"/>
                    </a:lnTo>
                    <a:lnTo>
                      <a:pt x="21336" y="7734"/>
                    </a:lnTo>
                    <a:lnTo>
                      <a:pt x="21321" y="7232"/>
                    </a:lnTo>
                    <a:lnTo>
                      <a:pt x="20921" y="6737"/>
                    </a:lnTo>
                    <a:lnTo>
                      <a:pt x="20285" y="4808"/>
                    </a:lnTo>
                    <a:lnTo>
                      <a:pt x="18849" y="3969"/>
                    </a:lnTo>
                    <a:lnTo>
                      <a:pt x="18345" y="2667"/>
                    </a:lnTo>
                    <a:lnTo>
                      <a:pt x="17552" y="2667"/>
                    </a:lnTo>
                    <a:lnTo>
                      <a:pt x="17447" y="2154"/>
                    </a:lnTo>
                    <a:lnTo>
                      <a:pt x="16798" y="2154"/>
                    </a:lnTo>
                    <a:lnTo>
                      <a:pt x="16445" y="1748"/>
                    </a:lnTo>
                    <a:lnTo>
                      <a:pt x="16187" y="1240"/>
                    </a:lnTo>
                    <a:lnTo>
                      <a:pt x="15220" y="481"/>
                    </a:lnTo>
                    <a:lnTo>
                      <a:pt x="13608" y="481"/>
                    </a:lnTo>
                    <a:lnTo>
                      <a:pt x="10867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01" name="Фигура"/>
              <p:cNvSpPr/>
              <p:nvPr/>
            </p:nvSpPr>
            <p:spPr>
              <a:xfrm>
                <a:off x="61081" y="1713"/>
                <a:ext cx="28183" cy="99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88" y="21548"/>
                    </a:moveTo>
                    <a:lnTo>
                      <a:pt x="0" y="21548"/>
                    </a:lnTo>
                    <a:lnTo>
                      <a:pt x="1898" y="21600"/>
                    </a:lnTo>
                    <a:lnTo>
                      <a:pt x="3088" y="21548"/>
                    </a:lnTo>
                    <a:close/>
                    <a:moveTo>
                      <a:pt x="21425" y="2330"/>
                    </a:moveTo>
                    <a:lnTo>
                      <a:pt x="19895" y="2330"/>
                    </a:lnTo>
                    <a:lnTo>
                      <a:pt x="18641" y="2459"/>
                    </a:lnTo>
                    <a:lnTo>
                      <a:pt x="21600" y="2459"/>
                    </a:lnTo>
                    <a:lnTo>
                      <a:pt x="21425" y="2330"/>
                    </a:lnTo>
                    <a:close/>
                    <a:moveTo>
                      <a:pt x="9320" y="0"/>
                    </a:moveTo>
                    <a:lnTo>
                      <a:pt x="8417" y="0"/>
                    </a:lnTo>
                    <a:lnTo>
                      <a:pt x="3932" y="140"/>
                    </a:lnTo>
                    <a:lnTo>
                      <a:pt x="9946" y="140"/>
                    </a:lnTo>
                    <a:lnTo>
                      <a:pt x="932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597" name="object 79"/>
            <p:cNvGrpSpPr/>
            <p:nvPr/>
          </p:nvGrpSpPr>
          <p:grpSpPr>
            <a:xfrm>
              <a:off x="74504" y="34"/>
              <a:ext cx="20157" cy="19356"/>
              <a:chOff x="0" y="0"/>
              <a:chExt cx="20156" cy="19355"/>
            </a:xfrm>
          </p:grpSpPr>
          <p:sp>
            <p:nvSpPr>
              <p:cNvPr id="598" name="Фигура"/>
              <p:cNvSpPr/>
              <p:nvPr/>
            </p:nvSpPr>
            <p:spPr>
              <a:xfrm>
                <a:off x="0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149" y="3298"/>
                    </a:lnTo>
                    <a:lnTo>
                      <a:pt x="0" y="4380"/>
                    </a:lnTo>
                    <a:lnTo>
                      <a:pt x="3912" y="14098"/>
                    </a:lnTo>
                    <a:lnTo>
                      <a:pt x="9133" y="21600"/>
                    </a:lnTo>
                    <a:lnTo>
                      <a:pt x="18894" y="2118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99" name="Фигура"/>
              <p:cNvSpPr/>
              <p:nvPr/>
            </p:nvSpPr>
            <p:spPr>
              <a:xfrm>
                <a:off x="4752" y="3950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069"/>
                    </a:moveTo>
                    <a:lnTo>
                      <a:pt x="18135" y="0"/>
                    </a:lnTo>
                    <a:lnTo>
                      <a:pt x="8465" y="3102"/>
                    </a:lnTo>
                    <a:lnTo>
                      <a:pt x="0" y="2143"/>
                    </a:lnTo>
                    <a:lnTo>
                      <a:pt x="2659" y="21600"/>
                    </a:lnTo>
                    <a:lnTo>
                      <a:pt x="13218" y="15998"/>
                    </a:lnTo>
                    <a:lnTo>
                      <a:pt x="21600" y="17069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</p:grpSp>
      <p:grpSp>
        <p:nvGrpSpPr>
          <p:cNvPr id="347" name="object 80"/>
          <p:cNvGrpSpPr/>
          <p:nvPr/>
        </p:nvGrpSpPr>
        <p:grpSpPr>
          <a:xfrm>
            <a:off x="497794" y="13035774"/>
            <a:ext cx="115636" cy="105129"/>
            <a:chOff x="0" y="0"/>
            <a:chExt cx="115635" cy="105127"/>
          </a:xfrm>
        </p:grpSpPr>
        <p:sp>
          <p:nvSpPr>
            <p:cNvPr id="589" name="object 81"/>
            <p:cNvSpPr/>
            <p:nvPr/>
          </p:nvSpPr>
          <p:spPr>
            <a:xfrm>
              <a:off x="0" y="0"/>
              <a:ext cx="105182" cy="105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7" y="0"/>
                  </a:moveTo>
                  <a:lnTo>
                    <a:pt x="2571" y="4009"/>
                  </a:lnTo>
                  <a:lnTo>
                    <a:pt x="0" y="11601"/>
                  </a:lnTo>
                  <a:lnTo>
                    <a:pt x="975" y="13406"/>
                  </a:lnTo>
                  <a:lnTo>
                    <a:pt x="1807" y="15823"/>
                  </a:lnTo>
                  <a:lnTo>
                    <a:pt x="1865" y="16679"/>
                  </a:lnTo>
                  <a:lnTo>
                    <a:pt x="4008" y="18422"/>
                  </a:lnTo>
                  <a:lnTo>
                    <a:pt x="5407" y="20160"/>
                  </a:lnTo>
                  <a:lnTo>
                    <a:pt x="8351" y="20608"/>
                  </a:lnTo>
                  <a:lnTo>
                    <a:pt x="10057" y="21600"/>
                  </a:lnTo>
                  <a:lnTo>
                    <a:pt x="13771" y="21123"/>
                  </a:lnTo>
                  <a:lnTo>
                    <a:pt x="14310" y="20653"/>
                  </a:lnTo>
                  <a:lnTo>
                    <a:pt x="16731" y="19831"/>
                  </a:lnTo>
                  <a:lnTo>
                    <a:pt x="18369" y="18962"/>
                  </a:lnTo>
                  <a:lnTo>
                    <a:pt x="19480" y="17375"/>
                  </a:lnTo>
                  <a:lnTo>
                    <a:pt x="19242" y="16567"/>
                  </a:lnTo>
                  <a:lnTo>
                    <a:pt x="19688" y="16269"/>
                  </a:lnTo>
                  <a:lnTo>
                    <a:pt x="20387" y="16162"/>
                  </a:lnTo>
                  <a:lnTo>
                    <a:pt x="20466" y="15917"/>
                  </a:lnTo>
                  <a:lnTo>
                    <a:pt x="20322" y="14985"/>
                  </a:lnTo>
                  <a:lnTo>
                    <a:pt x="20539" y="14422"/>
                  </a:lnTo>
                  <a:lnTo>
                    <a:pt x="21444" y="14330"/>
                  </a:lnTo>
                  <a:lnTo>
                    <a:pt x="21600" y="13161"/>
                  </a:lnTo>
                  <a:lnTo>
                    <a:pt x="21444" y="9743"/>
                  </a:lnTo>
                  <a:lnTo>
                    <a:pt x="21600" y="8034"/>
                  </a:lnTo>
                  <a:lnTo>
                    <a:pt x="21459" y="6429"/>
                  </a:lnTo>
                  <a:lnTo>
                    <a:pt x="20500" y="6384"/>
                  </a:lnTo>
                  <a:lnTo>
                    <a:pt x="20239" y="5844"/>
                  </a:lnTo>
                  <a:lnTo>
                    <a:pt x="20432" y="4983"/>
                  </a:lnTo>
                  <a:lnTo>
                    <a:pt x="20372" y="4623"/>
                  </a:lnTo>
                  <a:lnTo>
                    <a:pt x="19579" y="4117"/>
                  </a:lnTo>
                  <a:lnTo>
                    <a:pt x="19326" y="3321"/>
                  </a:lnTo>
                  <a:lnTo>
                    <a:pt x="18828" y="2564"/>
                  </a:lnTo>
                  <a:lnTo>
                    <a:pt x="18236" y="2128"/>
                  </a:lnTo>
                  <a:lnTo>
                    <a:pt x="15640" y="685"/>
                  </a:lnTo>
                  <a:lnTo>
                    <a:pt x="12907" y="0"/>
                  </a:lnTo>
                  <a:close/>
                </a:path>
              </a:pathLst>
            </a:custGeom>
            <a:solidFill>
              <a:srgbClr val="F7F7F8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590" name="object 82"/>
            <p:cNvGrpSpPr/>
            <p:nvPr/>
          </p:nvGrpSpPr>
          <p:grpSpPr>
            <a:xfrm>
              <a:off x="88885" y="13137"/>
              <a:ext cx="26750" cy="76179"/>
              <a:chOff x="0" y="0"/>
              <a:chExt cx="26749" cy="76179"/>
            </a:xfrm>
          </p:grpSpPr>
          <p:sp>
            <p:nvSpPr>
              <p:cNvPr id="591" name="Фигура"/>
              <p:cNvSpPr/>
              <p:nvPr/>
            </p:nvSpPr>
            <p:spPr>
              <a:xfrm>
                <a:off x="0" y="60775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870"/>
                    </a:moveTo>
                    <a:lnTo>
                      <a:pt x="20795" y="0"/>
                    </a:lnTo>
                    <a:lnTo>
                      <a:pt x="8097" y="1966"/>
                    </a:lnTo>
                    <a:lnTo>
                      <a:pt x="0" y="7201"/>
                    </a:lnTo>
                    <a:lnTo>
                      <a:pt x="4306" y="21600"/>
                    </a:lnTo>
                    <a:lnTo>
                      <a:pt x="19415" y="21432"/>
                    </a:lnTo>
                    <a:lnTo>
                      <a:pt x="21600" y="1187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92" name="Фигура"/>
              <p:cNvSpPr/>
              <p:nvPr/>
            </p:nvSpPr>
            <p:spPr>
              <a:xfrm>
                <a:off x="839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177" y="5974"/>
                    </a:lnTo>
                    <a:lnTo>
                      <a:pt x="0" y="5669"/>
                    </a:lnTo>
                    <a:lnTo>
                      <a:pt x="6648" y="11047"/>
                    </a:lnTo>
                    <a:lnTo>
                      <a:pt x="13289" y="16229"/>
                    </a:lnTo>
                    <a:lnTo>
                      <a:pt x="1985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93" name="Фигура"/>
              <p:cNvSpPr/>
              <p:nvPr/>
            </p:nvSpPr>
            <p:spPr>
              <a:xfrm>
                <a:off x="5313" y="6938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097"/>
                    </a:moveTo>
                    <a:lnTo>
                      <a:pt x="15113" y="2652"/>
                    </a:lnTo>
                    <a:lnTo>
                      <a:pt x="3023" y="0"/>
                    </a:lnTo>
                    <a:lnTo>
                      <a:pt x="0" y="12887"/>
                    </a:lnTo>
                    <a:lnTo>
                      <a:pt x="4112" y="20940"/>
                    </a:lnTo>
                    <a:lnTo>
                      <a:pt x="19123" y="21600"/>
                    </a:lnTo>
                    <a:lnTo>
                      <a:pt x="21600" y="9097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94" name="Фигура"/>
              <p:cNvSpPr/>
              <p:nvPr/>
            </p:nvSpPr>
            <p:spPr>
              <a:xfrm>
                <a:off x="6468" y="52442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387"/>
                    </a:moveTo>
                    <a:lnTo>
                      <a:pt x="14361" y="0"/>
                    </a:lnTo>
                    <a:lnTo>
                      <a:pt x="2793" y="1409"/>
                    </a:lnTo>
                    <a:lnTo>
                      <a:pt x="0" y="9765"/>
                    </a:lnTo>
                    <a:lnTo>
                      <a:pt x="1618" y="21600"/>
                    </a:lnTo>
                    <a:lnTo>
                      <a:pt x="4854" y="13617"/>
                    </a:lnTo>
                    <a:lnTo>
                      <a:pt x="21600" y="16387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95" name="Фигура"/>
              <p:cNvSpPr/>
              <p:nvPr/>
            </p:nvSpPr>
            <p:spPr>
              <a:xfrm>
                <a:off x="11344" y="25962"/>
                <a:ext cx="15405" cy="24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76"/>
                    </a:moveTo>
                    <a:lnTo>
                      <a:pt x="2315" y="0"/>
                    </a:lnTo>
                    <a:lnTo>
                      <a:pt x="0" y="7195"/>
                    </a:lnTo>
                    <a:lnTo>
                      <a:pt x="2363" y="21600"/>
                    </a:lnTo>
                    <a:lnTo>
                      <a:pt x="21600" y="14444"/>
                    </a:lnTo>
                    <a:lnTo>
                      <a:pt x="21600" y="6876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</p:grpSp>
      <p:grpSp>
        <p:nvGrpSpPr>
          <p:cNvPr id="348" name="object 83"/>
          <p:cNvGrpSpPr/>
          <p:nvPr/>
        </p:nvGrpSpPr>
        <p:grpSpPr>
          <a:xfrm>
            <a:off x="1022024" y="12860784"/>
            <a:ext cx="109427" cy="106682"/>
            <a:chOff x="0" y="0"/>
            <a:chExt cx="109425" cy="106680"/>
          </a:xfrm>
        </p:grpSpPr>
        <p:sp>
          <p:nvSpPr>
            <p:cNvPr id="583" name="object 84"/>
            <p:cNvSpPr/>
            <p:nvPr/>
          </p:nvSpPr>
          <p:spPr>
            <a:xfrm>
              <a:off x="4393" y="0"/>
              <a:ext cx="105032" cy="106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57" y="0"/>
                  </a:moveTo>
                  <a:lnTo>
                    <a:pt x="5266" y="1214"/>
                  </a:lnTo>
                  <a:lnTo>
                    <a:pt x="5146" y="2553"/>
                  </a:lnTo>
                  <a:lnTo>
                    <a:pt x="3960" y="2746"/>
                  </a:lnTo>
                  <a:lnTo>
                    <a:pt x="3033" y="3222"/>
                  </a:lnTo>
                  <a:lnTo>
                    <a:pt x="3007" y="3983"/>
                  </a:lnTo>
                  <a:lnTo>
                    <a:pt x="2576" y="4402"/>
                  </a:lnTo>
                  <a:lnTo>
                    <a:pt x="1868" y="4590"/>
                  </a:lnTo>
                  <a:lnTo>
                    <a:pt x="1751" y="4906"/>
                  </a:lnTo>
                  <a:lnTo>
                    <a:pt x="1837" y="5366"/>
                  </a:lnTo>
                  <a:lnTo>
                    <a:pt x="1563" y="5487"/>
                  </a:lnTo>
                  <a:lnTo>
                    <a:pt x="1173" y="5505"/>
                  </a:lnTo>
                  <a:lnTo>
                    <a:pt x="1045" y="6225"/>
                  </a:lnTo>
                  <a:lnTo>
                    <a:pt x="1427" y="8067"/>
                  </a:lnTo>
                  <a:lnTo>
                    <a:pt x="131" y="8373"/>
                  </a:lnTo>
                  <a:lnTo>
                    <a:pt x="0" y="10016"/>
                  </a:lnTo>
                  <a:lnTo>
                    <a:pt x="114" y="11625"/>
                  </a:lnTo>
                  <a:lnTo>
                    <a:pt x="472" y="13198"/>
                  </a:lnTo>
                  <a:lnTo>
                    <a:pt x="1074" y="14734"/>
                  </a:lnTo>
                  <a:lnTo>
                    <a:pt x="1455" y="15534"/>
                  </a:lnTo>
                  <a:lnTo>
                    <a:pt x="1785" y="16398"/>
                  </a:lnTo>
                  <a:lnTo>
                    <a:pt x="10829" y="21438"/>
                  </a:lnTo>
                  <a:lnTo>
                    <a:pt x="11754" y="21600"/>
                  </a:lnTo>
                  <a:lnTo>
                    <a:pt x="12417" y="20561"/>
                  </a:lnTo>
                  <a:lnTo>
                    <a:pt x="12814" y="20504"/>
                  </a:lnTo>
                  <a:lnTo>
                    <a:pt x="20898" y="15148"/>
                  </a:lnTo>
                  <a:lnTo>
                    <a:pt x="21600" y="10805"/>
                  </a:lnTo>
                  <a:lnTo>
                    <a:pt x="21472" y="8275"/>
                  </a:lnTo>
                  <a:lnTo>
                    <a:pt x="14775" y="513"/>
                  </a:lnTo>
                  <a:lnTo>
                    <a:pt x="9286" y="162"/>
                  </a:lnTo>
                  <a:lnTo>
                    <a:pt x="7157" y="0"/>
                  </a:lnTo>
                  <a:close/>
                </a:path>
              </a:pathLst>
            </a:custGeom>
            <a:solidFill>
              <a:srgbClr val="F7F7F8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584" name="object 85"/>
            <p:cNvGrpSpPr/>
            <p:nvPr/>
          </p:nvGrpSpPr>
          <p:grpSpPr>
            <a:xfrm>
              <a:off x="0" y="3259"/>
              <a:ext cx="32271" cy="40504"/>
              <a:chOff x="0" y="0"/>
              <a:chExt cx="32271" cy="40504"/>
            </a:xfrm>
          </p:grpSpPr>
          <p:sp>
            <p:nvSpPr>
              <p:cNvPr id="585" name="Фигура"/>
              <p:cNvSpPr/>
              <p:nvPr/>
            </p:nvSpPr>
            <p:spPr>
              <a:xfrm>
                <a:off x="0" y="2510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495"/>
                    </a:moveTo>
                    <a:lnTo>
                      <a:pt x="18604" y="9187"/>
                    </a:lnTo>
                    <a:lnTo>
                      <a:pt x="16073" y="0"/>
                    </a:lnTo>
                    <a:lnTo>
                      <a:pt x="4744" y="5235"/>
                    </a:lnTo>
                    <a:lnTo>
                      <a:pt x="0" y="12351"/>
                    </a:lnTo>
                    <a:lnTo>
                      <a:pt x="2807" y="21600"/>
                    </a:lnTo>
                    <a:lnTo>
                      <a:pt x="21600" y="1849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86" name="Фигура"/>
              <p:cNvSpPr/>
              <p:nvPr/>
            </p:nvSpPr>
            <p:spPr>
              <a:xfrm>
                <a:off x="3789" y="14756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534"/>
                    </a:moveTo>
                    <a:lnTo>
                      <a:pt x="19139" y="0"/>
                    </a:lnTo>
                    <a:lnTo>
                      <a:pt x="8841" y="1576"/>
                    </a:lnTo>
                    <a:lnTo>
                      <a:pt x="0" y="4951"/>
                    </a:lnTo>
                    <a:lnTo>
                      <a:pt x="2555" y="21600"/>
                    </a:lnTo>
                    <a:lnTo>
                      <a:pt x="13670" y="21033"/>
                    </a:lnTo>
                    <a:lnTo>
                      <a:pt x="21600" y="16534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87" name="Фигура"/>
              <p:cNvSpPr/>
              <p:nvPr/>
            </p:nvSpPr>
            <p:spPr>
              <a:xfrm>
                <a:off x="8202" y="8148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57"/>
                    </a:moveTo>
                    <a:lnTo>
                      <a:pt x="4597" y="0"/>
                    </a:lnTo>
                    <a:lnTo>
                      <a:pt x="0" y="8100"/>
                    </a:lnTo>
                    <a:lnTo>
                      <a:pt x="2636" y="21600"/>
                    </a:lnTo>
                    <a:lnTo>
                      <a:pt x="14211" y="18759"/>
                    </a:lnTo>
                    <a:lnTo>
                      <a:pt x="21238" y="12521"/>
                    </a:lnTo>
                    <a:lnTo>
                      <a:pt x="21600" y="1257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88" name="Фигура"/>
              <p:cNvSpPr/>
              <p:nvPr/>
            </p:nvSpPr>
            <p:spPr>
              <a:xfrm>
                <a:off x="16866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458" y="132"/>
                    </a:lnTo>
                    <a:lnTo>
                      <a:pt x="4045" y="10631"/>
                    </a:lnTo>
                    <a:lnTo>
                      <a:pt x="0" y="21600"/>
                    </a:lnTo>
                    <a:lnTo>
                      <a:pt x="8947" y="16468"/>
                    </a:lnTo>
                    <a:lnTo>
                      <a:pt x="20435" y="144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</p:grpSp>
      <p:grpSp>
        <p:nvGrpSpPr>
          <p:cNvPr id="349" name="object 86"/>
          <p:cNvGrpSpPr/>
          <p:nvPr/>
        </p:nvGrpSpPr>
        <p:grpSpPr>
          <a:xfrm>
            <a:off x="498718" y="12678294"/>
            <a:ext cx="113657" cy="110926"/>
            <a:chOff x="0" y="-1"/>
            <a:chExt cx="113655" cy="110925"/>
          </a:xfrm>
        </p:grpSpPr>
        <p:grpSp>
          <p:nvGrpSpPr>
            <p:cNvPr id="572" name="object 87"/>
            <p:cNvGrpSpPr/>
            <p:nvPr/>
          </p:nvGrpSpPr>
          <p:grpSpPr>
            <a:xfrm>
              <a:off x="0" y="-1"/>
              <a:ext cx="104421" cy="110925"/>
              <a:chOff x="0" y="0"/>
              <a:chExt cx="104420" cy="110923"/>
            </a:xfrm>
          </p:grpSpPr>
          <p:sp>
            <p:nvSpPr>
              <p:cNvPr id="580" name="Фигура"/>
              <p:cNvSpPr/>
              <p:nvPr/>
            </p:nvSpPr>
            <p:spPr>
              <a:xfrm>
                <a:off x="0" y="9688"/>
                <a:ext cx="104420" cy="101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84" y="0"/>
                    </a:moveTo>
                    <a:lnTo>
                      <a:pt x="6210" y="57"/>
                    </a:lnTo>
                    <a:lnTo>
                      <a:pt x="6147" y="130"/>
                    </a:lnTo>
                    <a:lnTo>
                      <a:pt x="5026" y="1278"/>
                    </a:lnTo>
                    <a:lnTo>
                      <a:pt x="3771" y="2341"/>
                    </a:lnTo>
                    <a:lnTo>
                      <a:pt x="2606" y="3508"/>
                    </a:lnTo>
                    <a:lnTo>
                      <a:pt x="1731" y="4994"/>
                    </a:lnTo>
                    <a:lnTo>
                      <a:pt x="1067" y="6729"/>
                    </a:lnTo>
                    <a:lnTo>
                      <a:pt x="276" y="8374"/>
                    </a:lnTo>
                    <a:lnTo>
                      <a:pt x="0" y="11566"/>
                    </a:lnTo>
                    <a:lnTo>
                      <a:pt x="688" y="12609"/>
                    </a:lnTo>
                    <a:lnTo>
                      <a:pt x="1369" y="15926"/>
                    </a:lnTo>
                    <a:lnTo>
                      <a:pt x="1387" y="16012"/>
                    </a:lnTo>
                    <a:lnTo>
                      <a:pt x="2596" y="17660"/>
                    </a:lnTo>
                    <a:lnTo>
                      <a:pt x="5998" y="20283"/>
                    </a:lnTo>
                    <a:lnTo>
                      <a:pt x="7590" y="21600"/>
                    </a:lnTo>
                    <a:lnTo>
                      <a:pt x="9938" y="21332"/>
                    </a:lnTo>
                    <a:lnTo>
                      <a:pt x="11667" y="21248"/>
                    </a:lnTo>
                    <a:lnTo>
                      <a:pt x="13393" y="21195"/>
                    </a:lnTo>
                    <a:lnTo>
                      <a:pt x="15080" y="20883"/>
                    </a:lnTo>
                    <a:lnTo>
                      <a:pt x="16695" y="20020"/>
                    </a:lnTo>
                    <a:lnTo>
                      <a:pt x="18174" y="18852"/>
                    </a:lnTo>
                    <a:lnTo>
                      <a:pt x="19706" y="17812"/>
                    </a:lnTo>
                    <a:lnTo>
                      <a:pt x="20399" y="15926"/>
                    </a:lnTo>
                    <a:lnTo>
                      <a:pt x="20158" y="14983"/>
                    </a:lnTo>
                    <a:lnTo>
                      <a:pt x="20575" y="14530"/>
                    </a:lnTo>
                    <a:lnTo>
                      <a:pt x="21455" y="14424"/>
                    </a:lnTo>
                    <a:lnTo>
                      <a:pt x="21582" y="12755"/>
                    </a:lnTo>
                    <a:lnTo>
                      <a:pt x="21600" y="10978"/>
                    </a:lnTo>
                    <a:lnTo>
                      <a:pt x="21209" y="9208"/>
                    </a:lnTo>
                    <a:lnTo>
                      <a:pt x="21534" y="7428"/>
                    </a:lnTo>
                    <a:lnTo>
                      <a:pt x="21513" y="7162"/>
                    </a:lnTo>
                    <a:lnTo>
                      <a:pt x="21492" y="6897"/>
                    </a:lnTo>
                    <a:lnTo>
                      <a:pt x="21471" y="6631"/>
                    </a:lnTo>
                    <a:lnTo>
                      <a:pt x="20646" y="6474"/>
                    </a:lnTo>
                    <a:lnTo>
                      <a:pt x="20218" y="6027"/>
                    </a:lnTo>
                    <a:lnTo>
                      <a:pt x="20426" y="5116"/>
                    </a:lnTo>
                    <a:lnTo>
                      <a:pt x="20289" y="4404"/>
                    </a:lnTo>
                    <a:lnTo>
                      <a:pt x="19979" y="4404"/>
                    </a:lnTo>
                    <a:lnTo>
                      <a:pt x="19685" y="4273"/>
                    </a:lnTo>
                    <a:lnTo>
                      <a:pt x="17431" y="1412"/>
                    </a:lnTo>
                    <a:lnTo>
                      <a:pt x="17407" y="1366"/>
                    </a:lnTo>
                    <a:lnTo>
                      <a:pt x="16569" y="1366"/>
                    </a:lnTo>
                    <a:lnTo>
                      <a:pt x="16427" y="837"/>
                    </a:lnTo>
                    <a:lnTo>
                      <a:pt x="15576" y="837"/>
                    </a:lnTo>
                    <a:lnTo>
                      <a:pt x="15123" y="130"/>
                    </a:lnTo>
                    <a:lnTo>
                      <a:pt x="7800" y="130"/>
                    </a:lnTo>
                    <a:lnTo>
                      <a:pt x="6284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81" name="Фигура"/>
              <p:cNvSpPr/>
              <p:nvPr/>
            </p:nvSpPr>
            <p:spPr>
              <a:xfrm>
                <a:off x="37706" y="0"/>
                <a:ext cx="35452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708" y="0"/>
                    </a:moveTo>
                    <a:lnTo>
                      <a:pt x="3660" y="2901"/>
                    </a:lnTo>
                    <a:lnTo>
                      <a:pt x="0" y="21600"/>
                    </a:lnTo>
                    <a:lnTo>
                      <a:pt x="21570" y="21600"/>
                    </a:lnTo>
                    <a:lnTo>
                      <a:pt x="21432" y="20172"/>
                    </a:lnTo>
                    <a:lnTo>
                      <a:pt x="21600" y="20172"/>
                    </a:lnTo>
                    <a:lnTo>
                      <a:pt x="19206" y="15844"/>
                    </a:lnTo>
                    <a:lnTo>
                      <a:pt x="15708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82" name="Фигура"/>
              <p:cNvSpPr/>
              <p:nvPr/>
            </p:nvSpPr>
            <p:spPr>
              <a:xfrm>
                <a:off x="80098" y="15150"/>
                <a:ext cx="1798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11" y="0"/>
                    </a:moveTo>
                    <a:lnTo>
                      <a:pt x="2334" y="0"/>
                    </a:lnTo>
                    <a:lnTo>
                      <a:pt x="0" y="1029"/>
                    </a:lnTo>
                    <a:lnTo>
                      <a:pt x="4866" y="1029"/>
                    </a:lnTo>
                    <a:lnTo>
                      <a:pt x="4411" y="0"/>
                    </a:lnTo>
                    <a:close/>
                    <a:moveTo>
                      <a:pt x="21555" y="21325"/>
                    </a:moveTo>
                    <a:lnTo>
                      <a:pt x="20730" y="21325"/>
                    </a:lnTo>
                    <a:lnTo>
                      <a:pt x="19801" y="21600"/>
                    </a:lnTo>
                    <a:lnTo>
                      <a:pt x="21600" y="21600"/>
                    </a:lnTo>
                    <a:lnTo>
                      <a:pt x="21555" y="2132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573" name="object 88"/>
            <p:cNvGrpSpPr/>
            <p:nvPr/>
          </p:nvGrpSpPr>
          <p:grpSpPr>
            <a:xfrm>
              <a:off x="66720" y="3470"/>
              <a:ext cx="46935" cy="85051"/>
              <a:chOff x="0" y="0"/>
              <a:chExt cx="46935" cy="85051"/>
            </a:xfrm>
          </p:grpSpPr>
          <p:sp>
            <p:nvSpPr>
              <p:cNvPr id="574" name="Фигура"/>
              <p:cNvSpPr/>
              <p:nvPr/>
            </p:nvSpPr>
            <p:spPr>
              <a:xfrm>
                <a:off x="0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687"/>
                    </a:moveTo>
                    <a:lnTo>
                      <a:pt x="21504" y="2419"/>
                    </a:lnTo>
                    <a:lnTo>
                      <a:pt x="10736" y="0"/>
                    </a:lnTo>
                    <a:lnTo>
                      <a:pt x="5334" y="567"/>
                    </a:lnTo>
                    <a:lnTo>
                      <a:pt x="0" y="427"/>
                    </a:lnTo>
                    <a:lnTo>
                      <a:pt x="7445" y="4844"/>
                    </a:lnTo>
                    <a:lnTo>
                      <a:pt x="12429" y="21600"/>
                    </a:lnTo>
                    <a:lnTo>
                      <a:pt x="20865" y="21241"/>
                    </a:lnTo>
                    <a:lnTo>
                      <a:pt x="21600" y="11687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75" name="Фигура"/>
              <p:cNvSpPr/>
              <p:nvPr/>
            </p:nvSpPr>
            <p:spPr>
              <a:xfrm>
                <a:off x="7139" y="3534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487"/>
                    </a:moveTo>
                    <a:lnTo>
                      <a:pt x="17218" y="0"/>
                    </a:lnTo>
                    <a:lnTo>
                      <a:pt x="8225" y="2646"/>
                    </a:lnTo>
                    <a:lnTo>
                      <a:pt x="0" y="2287"/>
                    </a:lnTo>
                    <a:lnTo>
                      <a:pt x="3462" y="21600"/>
                    </a:lnTo>
                    <a:lnTo>
                      <a:pt x="13145" y="16082"/>
                    </a:lnTo>
                    <a:lnTo>
                      <a:pt x="21600" y="15487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76" name="Фигура"/>
              <p:cNvSpPr/>
              <p:nvPr/>
            </p:nvSpPr>
            <p:spPr>
              <a:xfrm>
                <a:off x="16473" y="11667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312"/>
                    </a:moveTo>
                    <a:lnTo>
                      <a:pt x="16404" y="12396"/>
                    </a:lnTo>
                    <a:lnTo>
                      <a:pt x="12467" y="2307"/>
                    </a:lnTo>
                    <a:lnTo>
                      <a:pt x="0" y="0"/>
                    </a:lnTo>
                    <a:lnTo>
                      <a:pt x="769" y="1397"/>
                    </a:lnTo>
                    <a:lnTo>
                      <a:pt x="17243" y="20713"/>
                    </a:lnTo>
                    <a:lnTo>
                      <a:pt x="19387" y="21600"/>
                    </a:lnTo>
                    <a:lnTo>
                      <a:pt x="20574" y="21312"/>
                    </a:lnTo>
                    <a:lnTo>
                      <a:pt x="21600" y="21312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77" name="Фигура"/>
              <p:cNvSpPr/>
              <p:nvPr/>
            </p:nvSpPr>
            <p:spPr>
              <a:xfrm>
                <a:off x="26494" y="69647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458"/>
                    </a:moveTo>
                    <a:lnTo>
                      <a:pt x="19487" y="0"/>
                    </a:lnTo>
                    <a:lnTo>
                      <a:pt x="6240" y="1514"/>
                    </a:lnTo>
                    <a:lnTo>
                      <a:pt x="0" y="8004"/>
                    </a:lnTo>
                    <a:lnTo>
                      <a:pt x="3647" y="21600"/>
                    </a:lnTo>
                    <a:lnTo>
                      <a:pt x="15216" y="18900"/>
                    </a:lnTo>
                    <a:lnTo>
                      <a:pt x="21600" y="12458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78" name="Фигура"/>
              <p:cNvSpPr/>
              <p:nvPr/>
            </p:nvSpPr>
            <p:spPr>
              <a:xfrm>
                <a:off x="26878" y="26047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385"/>
                    </a:moveTo>
                    <a:lnTo>
                      <a:pt x="17132" y="797"/>
                    </a:lnTo>
                    <a:lnTo>
                      <a:pt x="3028" y="0"/>
                    </a:lnTo>
                    <a:lnTo>
                      <a:pt x="0" y="12978"/>
                    </a:lnTo>
                    <a:lnTo>
                      <a:pt x="6286" y="19350"/>
                    </a:lnTo>
                    <a:lnTo>
                      <a:pt x="18341" y="21600"/>
                    </a:lnTo>
                    <a:lnTo>
                      <a:pt x="21600" y="838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79" name="Фигура"/>
              <p:cNvSpPr/>
              <p:nvPr/>
            </p:nvSpPr>
            <p:spPr>
              <a:xfrm>
                <a:off x="31530" y="41042"/>
                <a:ext cx="15405" cy="24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893"/>
                    </a:moveTo>
                    <a:lnTo>
                      <a:pt x="4939" y="0"/>
                    </a:lnTo>
                    <a:lnTo>
                      <a:pt x="0" y="7213"/>
                    </a:lnTo>
                    <a:lnTo>
                      <a:pt x="5957" y="14400"/>
                    </a:lnTo>
                    <a:lnTo>
                      <a:pt x="5667" y="21600"/>
                    </a:lnTo>
                    <a:lnTo>
                      <a:pt x="13317" y="20720"/>
                    </a:lnTo>
                    <a:lnTo>
                      <a:pt x="17630" y="19173"/>
                    </a:lnTo>
                    <a:lnTo>
                      <a:pt x="20437" y="10840"/>
                    </a:lnTo>
                    <a:lnTo>
                      <a:pt x="21600" y="4893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</p:grpSp>
      <p:grpSp>
        <p:nvGrpSpPr>
          <p:cNvPr id="350" name="object 89"/>
          <p:cNvGrpSpPr/>
          <p:nvPr/>
        </p:nvGrpSpPr>
        <p:grpSpPr>
          <a:xfrm>
            <a:off x="675057" y="13208532"/>
            <a:ext cx="106890" cy="109939"/>
            <a:chOff x="-1" y="0"/>
            <a:chExt cx="106888" cy="109937"/>
          </a:xfrm>
        </p:grpSpPr>
        <p:grpSp>
          <p:nvGrpSpPr>
            <p:cNvPr id="564" name="object 90"/>
            <p:cNvGrpSpPr/>
            <p:nvPr/>
          </p:nvGrpSpPr>
          <p:grpSpPr>
            <a:xfrm>
              <a:off x="-1" y="1639"/>
              <a:ext cx="106888" cy="107486"/>
              <a:chOff x="0" y="0"/>
              <a:chExt cx="106885" cy="107486"/>
            </a:xfrm>
          </p:grpSpPr>
          <p:sp>
            <p:nvSpPr>
              <p:cNvPr id="569" name="Фигура"/>
              <p:cNvSpPr/>
              <p:nvPr/>
            </p:nvSpPr>
            <p:spPr>
              <a:xfrm>
                <a:off x="40512" y="92082"/>
                <a:ext cx="41220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270" y="20348"/>
                    </a:lnTo>
                    <a:lnTo>
                      <a:pt x="1304" y="20897"/>
                    </a:lnTo>
                    <a:lnTo>
                      <a:pt x="5666" y="21600"/>
                    </a:lnTo>
                    <a:lnTo>
                      <a:pt x="9946" y="20348"/>
                    </a:lnTo>
                    <a:lnTo>
                      <a:pt x="14186" y="16439"/>
                    </a:lnTo>
                    <a:lnTo>
                      <a:pt x="18428" y="916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5BE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70" name="Фигура"/>
              <p:cNvSpPr/>
              <p:nvPr/>
            </p:nvSpPr>
            <p:spPr>
              <a:xfrm>
                <a:off x="0" y="34"/>
                <a:ext cx="106885" cy="98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5" y="0"/>
                    </a:moveTo>
                    <a:lnTo>
                      <a:pt x="2289" y="4166"/>
                    </a:lnTo>
                    <a:lnTo>
                      <a:pt x="0" y="11576"/>
                    </a:lnTo>
                    <a:lnTo>
                      <a:pt x="890" y="12298"/>
                    </a:lnTo>
                    <a:lnTo>
                      <a:pt x="464" y="13374"/>
                    </a:lnTo>
                    <a:lnTo>
                      <a:pt x="5061" y="20741"/>
                    </a:lnTo>
                    <a:lnTo>
                      <a:pt x="5210" y="21279"/>
                    </a:lnTo>
                    <a:lnTo>
                      <a:pt x="5663" y="21600"/>
                    </a:lnTo>
                    <a:lnTo>
                      <a:pt x="6796" y="21600"/>
                    </a:lnTo>
                    <a:lnTo>
                      <a:pt x="8187" y="20909"/>
                    </a:lnTo>
                    <a:lnTo>
                      <a:pt x="16517" y="20909"/>
                    </a:lnTo>
                    <a:lnTo>
                      <a:pt x="21600" y="11131"/>
                    </a:lnTo>
                    <a:lnTo>
                      <a:pt x="21252" y="9140"/>
                    </a:lnTo>
                    <a:lnTo>
                      <a:pt x="20543" y="7209"/>
                    </a:lnTo>
                    <a:lnTo>
                      <a:pt x="19659" y="5309"/>
                    </a:lnTo>
                    <a:lnTo>
                      <a:pt x="19079" y="4100"/>
                    </a:lnTo>
                    <a:lnTo>
                      <a:pt x="18094" y="3392"/>
                    </a:lnTo>
                    <a:lnTo>
                      <a:pt x="17530" y="2408"/>
                    </a:lnTo>
                    <a:lnTo>
                      <a:pt x="16818" y="2408"/>
                    </a:lnTo>
                    <a:lnTo>
                      <a:pt x="16667" y="1967"/>
                    </a:lnTo>
                    <a:lnTo>
                      <a:pt x="16621" y="1884"/>
                    </a:lnTo>
                    <a:lnTo>
                      <a:pt x="16020" y="1884"/>
                    </a:lnTo>
                    <a:lnTo>
                      <a:pt x="15579" y="1644"/>
                    </a:lnTo>
                    <a:lnTo>
                      <a:pt x="15461" y="1103"/>
                    </a:lnTo>
                    <a:lnTo>
                      <a:pt x="14575" y="1103"/>
                    </a:lnTo>
                    <a:lnTo>
                      <a:pt x="14139" y="102"/>
                    </a:lnTo>
                    <a:lnTo>
                      <a:pt x="13351" y="66"/>
                    </a:lnTo>
                    <a:lnTo>
                      <a:pt x="10945" y="0"/>
                    </a:lnTo>
                    <a:close/>
                  </a:path>
                </a:pathLst>
              </a:custGeom>
              <a:solidFill>
                <a:srgbClr val="C5BE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71" name="Фигура"/>
              <p:cNvSpPr/>
              <p:nvPr/>
            </p:nvSpPr>
            <p:spPr>
              <a:xfrm>
                <a:off x="71732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79" y="20104"/>
                    </a:moveTo>
                    <a:lnTo>
                      <a:pt x="18816" y="20727"/>
                    </a:lnTo>
                    <a:lnTo>
                      <a:pt x="16395" y="21600"/>
                    </a:lnTo>
                    <a:lnTo>
                      <a:pt x="21600" y="21600"/>
                    </a:lnTo>
                    <a:lnTo>
                      <a:pt x="21355" y="20727"/>
                    </a:lnTo>
                    <a:lnTo>
                      <a:pt x="21179" y="20104"/>
                    </a:lnTo>
                    <a:close/>
                    <a:moveTo>
                      <a:pt x="6246" y="0"/>
                    </a:moveTo>
                    <a:lnTo>
                      <a:pt x="0" y="2162"/>
                    </a:lnTo>
                    <a:lnTo>
                      <a:pt x="6477" y="2162"/>
                    </a:lnTo>
                    <a:lnTo>
                      <a:pt x="6246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565" name="object 91"/>
            <p:cNvGrpSpPr/>
            <p:nvPr/>
          </p:nvGrpSpPr>
          <p:grpSpPr>
            <a:xfrm>
              <a:off x="27756" y="0"/>
              <a:ext cx="64404" cy="109937"/>
              <a:chOff x="0" y="0"/>
              <a:chExt cx="64404" cy="109937"/>
            </a:xfrm>
          </p:grpSpPr>
          <p:sp>
            <p:nvSpPr>
              <p:cNvPr id="566" name="Фигура"/>
              <p:cNvSpPr/>
              <p:nvPr/>
            </p:nvSpPr>
            <p:spPr>
              <a:xfrm>
                <a:off x="0" y="94532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709"/>
                    </a:moveTo>
                    <a:lnTo>
                      <a:pt x="18025" y="0"/>
                    </a:lnTo>
                    <a:lnTo>
                      <a:pt x="8164" y="6435"/>
                    </a:lnTo>
                    <a:lnTo>
                      <a:pt x="0" y="6312"/>
                    </a:lnTo>
                    <a:lnTo>
                      <a:pt x="7213" y="10047"/>
                    </a:lnTo>
                    <a:lnTo>
                      <a:pt x="12399" y="21600"/>
                    </a:lnTo>
                    <a:lnTo>
                      <a:pt x="21600" y="17709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67" name="Фигура"/>
              <p:cNvSpPr/>
              <p:nvPr/>
            </p:nvSpPr>
            <p:spPr>
              <a:xfrm>
                <a:off x="44193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624" y="2147"/>
                    </a:lnTo>
                    <a:lnTo>
                      <a:pt x="0" y="3771"/>
                    </a:lnTo>
                    <a:lnTo>
                      <a:pt x="2418" y="16979"/>
                    </a:lnTo>
                    <a:lnTo>
                      <a:pt x="9518" y="21600"/>
                    </a:lnTo>
                    <a:lnTo>
                      <a:pt x="1923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68" name="Фигура"/>
              <p:cNvSpPr/>
              <p:nvPr/>
            </p:nvSpPr>
            <p:spPr>
              <a:xfrm>
                <a:off x="48999" y="3827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282"/>
                    </a:moveTo>
                    <a:lnTo>
                      <a:pt x="17096" y="0"/>
                    </a:lnTo>
                    <a:lnTo>
                      <a:pt x="7839" y="4318"/>
                    </a:lnTo>
                    <a:lnTo>
                      <a:pt x="0" y="2229"/>
                    </a:lnTo>
                    <a:lnTo>
                      <a:pt x="4090" y="21600"/>
                    </a:lnTo>
                    <a:lnTo>
                      <a:pt x="12927" y="19077"/>
                    </a:lnTo>
                    <a:lnTo>
                      <a:pt x="21600" y="17282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</p:grpSp>
      <p:grpSp>
        <p:nvGrpSpPr>
          <p:cNvPr id="351" name="object 92"/>
          <p:cNvGrpSpPr/>
          <p:nvPr/>
        </p:nvGrpSpPr>
        <p:grpSpPr>
          <a:xfrm>
            <a:off x="852061" y="12861615"/>
            <a:ext cx="104163" cy="110105"/>
            <a:chOff x="0" y="-1"/>
            <a:chExt cx="104162" cy="110104"/>
          </a:xfrm>
        </p:grpSpPr>
        <p:grpSp>
          <p:nvGrpSpPr>
            <p:cNvPr id="553" name="object 93"/>
            <p:cNvGrpSpPr/>
            <p:nvPr/>
          </p:nvGrpSpPr>
          <p:grpSpPr>
            <a:xfrm>
              <a:off x="0" y="-1"/>
              <a:ext cx="104162" cy="103869"/>
              <a:chOff x="0" y="0"/>
              <a:chExt cx="104162" cy="103869"/>
            </a:xfrm>
          </p:grpSpPr>
          <p:sp>
            <p:nvSpPr>
              <p:cNvPr id="561" name="Фигура"/>
              <p:cNvSpPr/>
              <p:nvPr/>
            </p:nvSpPr>
            <p:spPr>
              <a:xfrm>
                <a:off x="28470" y="88464"/>
                <a:ext cx="46223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779" y="6924"/>
                    </a:lnTo>
                    <a:lnTo>
                      <a:pt x="1034" y="21600"/>
                    </a:lnTo>
                    <a:lnTo>
                      <a:pt x="20646" y="21600"/>
                    </a:lnTo>
                    <a:lnTo>
                      <a:pt x="20792" y="6924"/>
                    </a:lnTo>
                    <a:lnTo>
                      <a:pt x="20803" y="57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62" name="Фигура"/>
              <p:cNvSpPr/>
              <p:nvPr/>
            </p:nvSpPr>
            <p:spPr>
              <a:xfrm>
                <a:off x="0" y="0"/>
                <a:ext cx="104162" cy="94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72" y="0"/>
                    </a:moveTo>
                    <a:lnTo>
                      <a:pt x="906" y="6109"/>
                    </a:lnTo>
                    <a:lnTo>
                      <a:pt x="0" y="14482"/>
                    </a:lnTo>
                    <a:lnTo>
                      <a:pt x="1169" y="17614"/>
                    </a:lnTo>
                    <a:lnTo>
                      <a:pt x="1638" y="18758"/>
                    </a:lnTo>
                    <a:lnTo>
                      <a:pt x="3400" y="20021"/>
                    </a:lnTo>
                    <a:lnTo>
                      <a:pt x="3858" y="21371"/>
                    </a:lnTo>
                    <a:lnTo>
                      <a:pt x="5088" y="21600"/>
                    </a:lnTo>
                    <a:lnTo>
                      <a:pt x="5810" y="21371"/>
                    </a:lnTo>
                    <a:lnTo>
                      <a:pt x="16448" y="21371"/>
                    </a:lnTo>
                    <a:lnTo>
                      <a:pt x="16602" y="21054"/>
                    </a:lnTo>
                    <a:lnTo>
                      <a:pt x="16905" y="20564"/>
                    </a:lnTo>
                    <a:lnTo>
                      <a:pt x="17584" y="20564"/>
                    </a:lnTo>
                    <a:lnTo>
                      <a:pt x="17712" y="20021"/>
                    </a:lnTo>
                    <a:lnTo>
                      <a:pt x="18498" y="20021"/>
                    </a:lnTo>
                    <a:lnTo>
                      <a:pt x="18933" y="19048"/>
                    </a:lnTo>
                    <a:lnTo>
                      <a:pt x="19963" y="18418"/>
                    </a:lnTo>
                    <a:lnTo>
                      <a:pt x="20387" y="17283"/>
                    </a:lnTo>
                    <a:lnTo>
                      <a:pt x="20963" y="15541"/>
                    </a:lnTo>
                    <a:lnTo>
                      <a:pt x="21378" y="13767"/>
                    </a:lnTo>
                    <a:lnTo>
                      <a:pt x="21600" y="11948"/>
                    </a:lnTo>
                    <a:lnTo>
                      <a:pt x="21598" y="10066"/>
                    </a:lnTo>
                    <a:lnTo>
                      <a:pt x="21477" y="8214"/>
                    </a:lnTo>
                    <a:lnTo>
                      <a:pt x="20766" y="6670"/>
                    </a:lnTo>
                    <a:lnTo>
                      <a:pt x="19383" y="4713"/>
                    </a:lnTo>
                    <a:lnTo>
                      <a:pt x="19757" y="3419"/>
                    </a:lnTo>
                    <a:lnTo>
                      <a:pt x="18577" y="3419"/>
                    </a:lnTo>
                    <a:lnTo>
                      <a:pt x="17700" y="2812"/>
                    </a:lnTo>
                    <a:lnTo>
                      <a:pt x="16676" y="2377"/>
                    </a:lnTo>
                    <a:lnTo>
                      <a:pt x="16310" y="1151"/>
                    </a:lnTo>
                    <a:lnTo>
                      <a:pt x="14904" y="92"/>
                    </a:lnTo>
                    <a:lnTo>
                      <a:pt x="13300" y="51"/>
                    </a:lnTo>
                    <a:lnTo>
                      <a:pt x="11753" y="51"/>
                    </a:lnTo>
                    <a:lnTo>
                      <a:pt x="9272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63" name="Фигура"/>
              <p:cNvSpPr/>
              <p:nvPr/>
            </p:nvSpPr>
            <p:spPr>
              <a:xfrm>
                <a:off x="74643" y="83339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31" y="18464"/>
                    </a:moveTo>
                    <a:lnTo>
                      <a:pt x="0" y="18464"/>
                    </a:lnTo>
                    <a:lnTo>
                      <a:pt x="5181" y="21600"/>
                    </a:lnTo>
                    <a:lnTo>
                      <a:pt x="6031" y="18464"/>
                    </a:lnTo>
                    <a:close/>
                    <a:moveTo>
                      <a:pt x="21600" y="0"/>
                    </a:moveTo>
                    <a:lnTo>
                      <a:pt x="15769" y="0"/>
                    </a:lnTo>
                    <a:lnTo>
                      <a:pt x="18685" y="1866"/>
                    </a:lnTo>
                    <a:lnTo>
                      <a:pt x="21138" y="1866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554" name="object 94"/>
            <p:cNvGrpSpPr/>
            <p:nvPr/>
          </p:nvGrpSpPr>
          <p:grpSpPr>
            <a:xfrm>
              <a:off x="19861" y="1883"/>
              <a:ext cx="74716" cy="108220"/>
              <a:chOff x="0" y="0"/>
              <a:chExt cx="74716" cy="108220"/>
            </a:xfrm>
          </p:grpSpPr>
          <p:sp>
            <p:nvSpPr>
              <p:cNvPr id="555" name="Фигура"/>
              <p:cNvSpPr/>
              <p:nvPr/>
            </p:nvSpPr>
            <p:spPr>
              <a:xfrm>
                <a:off x="0" y="86954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683"/>
                    </a:moveTo>
                    <a:lnTo>
                      <a:pt x="19955" y="6264"/>
                    </a:lnTo>
                    <a:lnTo>
                      <a:pt x="13652" y="0"/>
                    </a:lnTo>
                    <a:lnTo>
                      <a:pt x="0" y="3769"/>
                    </a:lnTo>
                    <a:lnTo>
                      <a:pt x="6303" y="9925"/>
                    </a:lnTo>
                    <a:lnTo>
                      <a:pt x="8605" y="21600"/>
                    </a:lnTo>
                    <a:lnTo>
                      <a:pt x="21600" y="18683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56" name="Фигура"/>
              <p:cNvSpPr/>
              <p:nvPr/>
            </p:nvSpPr>
            <p:spPr>
              <a:xfrm>
                <a:off x="10813" y="92815"/>
                <a:ext cx="4191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91"/>
                    </a:lnTo>
                    <a:lnTo>
                      <a:pt x="3287" y="5654"/>
                    </a:lnTo>
                    <a:lnTo>
                      <a:pt x="6160" y="17103"/>
                    </a:lnTo>
                    <a:lnTo>
                      <a:pt x="14249" y="21600"/>
                    </a:lnTo>
                    <a:lnTo>
                      <a:pt x="17718" y="755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57" name="Фигура"/>
              <p:cNvSpPr/>
              <p:nvPr/>
            </p:nvSpPr>
            <p:spPr>
              <a:xfrm>
                <a:off x="48143" y="86638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65"/>
                    </a:moveTo>
                    <a:lnTo>
                      <a:pt x="7947" y="0"/>
                    </a:lnTo>
                    <a:lnTo>
                      <a:pt x="1200" y="5976"/>
                    </a:lnTo>
                    <a:lnTo>
                      <a:pt x="0" y="20392"/>
                    </a:lnTo>
                    <a:lnTo>
                      <a:pt x="11588" y="21600"/>
                    </a:lnTo>
                    <a:lnTo>
                      <a:pt x="15564" y="11431"/>
                    </a:lnTo>
                    <a:lnTo>
                      <a:pt x="21600" y="436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58" name="Фигура"/>
              <p:cNvSpPr/>
              <p:nvPr/>
            </p:nvSpPr>
            <p:spPr>
              <a:xfrm>
                <a:off x="54521" y="82995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9193" y="512"/>
                    </a:lnTo>
                    <a:lnTo>
                      <a:pt x="8922" y="0"/>
                    </a:lnTo>
                    <a:lnTo>
                      <a:pt x="4159" y="8921"/>
                    </a:lnTo>
                    <a:lnTo>
                      <a:pt x="0" y="18735"/>
                    </a:lnTo>
                    <a:lnTo>
                      <a:pt x="11226" y="20903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59" name="Фигура"/>
              <p:cNvSpPr/>
              <p:nvPr/>
            </p:nvSpPr>
            <p:spPr>
              <a:xfrm>
                <a:off x="59311" y="79344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947"/>
                    </a:moveTo>
                    <a:lnTo>
                      <a:pt x="13329" y="4938"/>
                    </a:lnTo>
                    <a:lnTo>
                      <a:pt x="3130" y="0"/>
                    </a:lnTo>
                    <a:lnTo>
                      <a:pt x="0" y="18761"/>
                    </a:lnTo>
                    <a:lnTo>
                      <a:pt x="8106" y="17158"/>
                    </a:lnTo>
                    <a:lnTo>
                      <a:pt x="18148" y="21600"/>
                    </a:lnTo>
                    <a:lnTo>
                      <a:pt x="21600" y="3947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60" name="Фигура"/>
              <p:cNvSpPr/>
              <p:nvPr/>
            </p:nvSpPr>
            <p:spPr>
              <a:xfrm>
                <a:off x="56547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6579" y="12514"/>
                    </a:lnTo>
                    <a:lnTo>
                      <a:pt x="14632" y="0"/>
                    </a:lnTo>
                    <a:lnTo>
                      <a:pt x="0" y="1698"/>
                    </a:lnTo>
                    <a:lnTo>
                      <a:pt x="3497" y="12453"/>
                    </a:lnTo>
                    <a:lnTo>
                      <a:pt x="13233" y="16254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</p:grpSp>
      <p:grpSp>
        <p:nvGrpSpPr>
          <p:cNvPr id="352" name="object 95"/>
          <p:cNvGrpSpPr/>
          <p:nvPr/>
        </p:nvGrpSpPr>
        <p:grpSpPr>
          <a:xfrm>
            <a:off x="1528807" y="12503564"/>
            <a:ext cx="1397533" cy="252679"/>
            <a:chOff x="0" y="0"/>
            <a:chExt cx="1397533" cy="252678"/>
          </a:xfrm>
        </p:grpSpPr>
        <p:pic>
          <p:nvPicPr>
            <p:cNvPr id="483" name="object 96" descr="object 96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63589" cy="188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4" name="object 97"/>
            <p:cNvGrpSpPr/>
            <p:nvPr/>
          </p:nvGrpSpPr>
          <p:grpSpPr>
            <a:xfrm>
              <a:off x="640502" y="57771"/>
              <a:ext cx="163805" cy="174003"/>
              <a:chOff x="0" y="0"/>
              <a:chExt cx="163805" cy="174003"/>
            </a:xfrm>
          </p:grpSpPr>
          <p:sp>
            <p:nvSpPr>
              <p:cNvPr id="548" name="Треугольник"/>
              <p:cNvSpPr/>
              <p:nvPr/>
            </p:nvSpPr>
            <p:spPr>
              <a:xfrm>
                <a:off x="18395" y="158598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84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49" name="Фигура"/>
              <p:cNvSpPr/>
              <p:nvPr/>
            </p:nvSpPr>
            <p:spPr>
              <a:xfrm>
                <a:off x="0" y="102539"/>
                <a:ext cx="160921" cy="635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42" y="0"/>
                    </a:moveTo>
                    <a:lnTo>
                      <a:pt x="1985" y="0"/>
                    </a:lnTo>
                    <a:lnTo>
                      <a:pt x="131" y="199"/>
                    </a:lnTo>
                    <a:lnTo>
                      <a:pt x="94" y="199"/>
                    </a:lnTo>
                    <a:lnTo>
                      <a:pt x="63" y="2964"/>
                    </a:lnTo>
                    <a:lnTo>
                      <a:pt x="43" y="5880"/>
                    </a:lnTo>
                    <a:lnTo>
                      <a:pt x="26" y="16484"/>
                    </a:lnTo>
                    <a:lnTo>
                      <a:pt x="0" y="17467"/>
                    </a:lnTo>
                    <a:lnTo>
                      <a:pt x="109" y="21212"/>
                    </a:lnTo>
                    <a:lnTo>
                      <a:pt x="228" y="21467"/>
                    </a:lnTo>
                    <a:lnTo>
                      <a:pt x="451" y="21467"/>
                    </a:lnTo>
                    <a:lnTo>
                      <a:pt x="2240" y="21600"/>
                    </a:lnTo>
                    <a:lnTo>
                      <a:pt x="1742" y="21600"/>
                    </a:lnTo>
                    <a:lnTo>
                      <a:pt x="2547" y="21341"/>
                    </a:lnTo>
                    <a:lnTo>
                      <a:pt x="4459" y="21341"/>
                    </a:lnTo>
                    <a:lnTo>
                      <a:pt x="4744" y="20177"/>
                    </a:lnTo>
                    <a:lnTo>
                      <a:pt x="4688" y="17467"/>
                    </a:lnTo>
                    <a:lnTo>
                      <a:pt x="4667" y="16484"/>
                    </a:lnTo>
                    <a:lnTo>
                      <a:pt x="4657" y="15988"/>
                    </a:lnTo>
                    <a:lnTo>
                      <a:pt x="4548" y="14241"/>
                    </a:lnTo>
                    <a:lnTo>
                      <a:pt x="4724" y="10056"/>
                    </a:lnTo>
                    <a:lnTo>
                      <a:pt x="4739" y="9707"/>
                    </a:lnTo>
                    <a:lnTo>
                      <a:pt x="4715" y="9616"/>
                    </a:lnTo>
                    <a:lnTo>
                      <a:pt x="21598" y="9616"/>
                    </a:lnTo>
                    <a:lnTo>
                      <a:pt x="21600" y="293"/>
                    </a:lnTo>
                    <a:lnTo>
                      <a:pt x="19542" y="0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50" name="Фигура"/>
              <p:cNvSpPr/>
              <p:nvPr/>
            </p:nvSpPr>
            <p:spPr>
              <a:xfrm>
                <a:off x="128346" y="158230"/>
                <a:ext cx="35459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7202" y="21600"/>
                    </a:lnTo>
                    <a:lnTo>
                      <a:pt x="566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51" name="Фигура"/>
              <p:cNvSpPr/>
              <p:nvPr/>
            </p:nvSpPr>
            <p:spPr>
              <a:xfrm>
                <a:off x="18337" y="0"/>
                <a:ext cx="123103" cy="102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14" y="0"/>
                    </a:moveTo>
                    <a:lnTo>
                      <a:pt x="2625" y="1830"/>
                    </a:lnTo>
                    <a:lnTo>
                      <a:pt x="3291" y="3759"/>
                    </a:lnTo>
                    <a:lnTo>
                      <a:pt x="3096" y="6728"/>
                    </a:lnTo>
                    <a:lnTo>
                      <a:pt x="3367" y="8336"/>
                    </a:lnTo>
                    <a:lnTo>
                      <a:pt x="2480" y="10880"/>
                    </a:lnTo>
                    <a:lnTo>
                      <a:pt x="2463" y="12140"/>
                    </a:lnTo>
                    <a:lnTo>
                      <a:pt x="2264" y="13946"/>
                    </a:lnTo>
                    <a:lnTo>
                      <a:pt x="2469" y="14612"/>
                    </a:lnTo>
                    <a:lnTo>
                      <a:pt x="1237" y="16354"/>
                    </a:lnTo>
                    <a:lnTo>
                      <a:pt x="1252" y="18034"/>
                    </a:lnTo>
                    <a:lnTo>
                      <a:pt x="76" y="21332"/>
                    </a:lnTo>
                    <a:lnTo>
                      <a:pt x="0" y="21600"/>
                    </a:lnTo>
                    <a:lnTo>
                      <a:pt x="7091" y="21600"/>
                    </a:lnTo>
                    <a:lnTo>
                      <a:pt x="7434" y="18443"/>
                    </a:lnTo>
                    <a:lnTo>
                      <a:pt x="8497" y="16926"/>
                    </a:lnTo>
                    <a:lnTo>
                      <a:pt x="8520" y="14612"/>
                    </a:lnTo>
                    <a:lnTo>
                      <a:pt x="8599" y="13181"/>
                    </a:lnTo>
                    <a:lnTo>
                      <a:pt x="8827" y="11345"/>
                    </a:lnTo>
                    <a:lnTo>
                      <a:pt x="9068" y="9511"/>
                    </a:lnTo>
                    <a:lnTo>
                      <a:pt x="9208" y="7665"/>
                    </a:lnTo>
                    <a:lnTo>
                      <a:pt x="9228" y="6897"/>
                    </a:lnTo>
                    <a:lnTo>
                      <a:pt x="9443" y="6728"/>
                    </a:lnTo>
                    <a:lnTo>
                      <a:pt x="21494" y="6728"/>
                    </a:lnTo>
                    <a:lnTo>
                      <a:pt x="21493" y="2327"/>
                    </a:lnTo>
                    <a:lnTo>
                      <a:pt x="21600" y="1519"/>
                    </a:lnTo>
                    <a:lnTo>
                      <a:pt x="21315" y="693"/>
                    </a:lnTo>
                    <a:lnTo>
                      <a:pt x="21221" y="693"/>
                    </a:lnTo>
                    <a:lnTo>
                      <a:pt x="20877" y="607"/>
                    </a:lnTo>
                    <a:lnTo>
                      <a:pt x="5865" y="607"/>
                    </a:lnTo>
                    <a:lnTo>
                      <a:pt x="4314" y="0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52" name="Фигура"/>
              <p:cNvSpPr/>
              <p:nvPr/>
            </p:nvSpPr>
            <p:spPr>
              <a:xfrm>
                <a:off x="105700" y="31940"/>
                <a:ext cx="55205" cy="133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968"/>
                    </a:moveTo>
                    <a:lnTo>
                      <a:pt x="7626" y="15968"/>
                    </a:lnTo>
                    <a:lnTo>
                      <a:pt x="8314" y="16177"/>
                    </a:lnTo>
                    <a:lnTo>
                      <a:pt x="8110" y="18108"/>
                    </a:lnTo>
                    <a:lnTo>
                      <a:pt x="8130" y="19699"/>
                    </a:lnTo>
                    <a:lnTo>
                      <a:pt x="8210" y="20987"/>
                    </a:lnTo>
                    <a:lnTo>
                      <a:pt x="8241" y="21479"/>
                    </a:lnTo>
                    <a:lnTo>
                      <a:pt x="8276" y="21540"/>
                    </a:lnTo>
                    <a:lnTo>
                      <a:pt x="8429" y="21600"/>
                    </a:lnTo>
                    <a:lnTo>
                      <a:pt x="21592" y="21600"/>
                    </a:lnTo>
                    <a:lnTo>
                      <a:pt x="21600" y="15968"/>
                    </a:lnTo>
                    <a:close/>
                    <a:moveTo>
                      <a:pt x="13748" y="0"/>
                    </a:moveTo>
                    <a:lnTo>
                      <a:pt x="0" y="0"/>
                    </a:lnTo>
                    <a:lnTo>
                      <a:pt x="408" y="314"/>
                    </a:lnTo>
                    <a:lnTo>
                      <a:pt x="271" y="2133"/>
                    </a:lnTo>
                    <a:lnTo>
                      <a:pt x="318" y="4148"/>
                    </a:lnTo>
                    <a:lnTo>
                      <a:pt x="358" y="11014"/>
                    </a:lnTo>
                    <a:lnTo>
                      <a:pt x="55" y="11398"/>
                    </a:lnTo>
                    <a:lnTo>
                      <a:pt x="13755" y="11398"/>
                    </a:lnTo>
                    <a:lnTo>
                      <a:pt x="13748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485" name="object 98"/>
            <p:cNvGrpSpPr/>
            <p:nvPr/>
          </p:nvGrpSpPr>
          <p:grpSpPr>
            <a:xfrm>
              <a:off x="343153" y="55823"/>
              <a:ext cx="139638" cy="196855"/>
              <a:chOff x="0" y="0"/>
              <a:chExt cx="139638" cy="196855"/>
            </a:xfrm>
          </p:grpSpPr>
          <p:sp>
            <p:nvSpPr>
              <p:cNvPr id="542" name="Треугольник"/>
              <p:cNvSpPr/>
              <p:nvPr/>
            </p:nvSpPr>
            <p:spPr>
              <a:xfrm>
                <a:off x="15633" y="181450"/>
                <a:ext cx="1802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67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43" name="Фигура"/>
              <p:cNvSpPr/>
              <p:nvPr/>
            </p:nvSpPr>
            <p:spPr>
              <a:xfrm>
                <a:off x="0" y="5282"/>
                <a:ext cx="130645" cy="1838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3" y="0"/>
                    </a:moveTo>
                    <a:lnTo>
                      <a:pt x="141" y="269"/>
                    </a:lnTo>
                    <a:lnTo>
                      <a:pt x="82" y="1125"/>
                    </a:lnTo>
                    <a:lnTo>
                      <a:pt x="66" y="1217"/>
                    </a:lnTo>
                    <a:lnTo>
                      <a:pt x="45" y="1335"/>
                    </a:lnTo>
                    <a:lnTo>
                      <a:pt x="25" y="1450"/>
                    </a:lnTo>
                    <a:lnTo>
                      <a:pt x="0" y="21417"/>
                    </a:lnTo>
                    <a:lnTo>
                      <a:pt x="363" y="21600"/>
                    </a:lnTo>
                    <a:lnTo>
                      <a:pt x="2585" y="21525"/>
                    </a:lnTo>
                    <a:lnTo>
                      <a:pt x="5565" y="21525"/>
                    </a:lnTo>
                    <a:lnTo>
                      <a:pt x="5793" y="21502"/>
                    </a:lnTo>
                    <a:lnTo>
                      <a:pt x="5802" y="19928"/>
                    </a:lnTo>
                    <a:lnTo>
                      <a:pt x="5822" y="13868"/>
                    </a:lnTo>
                    <a:lnTo>
                      <a:pt x="19492" y="13868"/>
                    </a:lnTo>
                    <a:lnTo>
                      <a:pt x="19933" y="13585"/>
                    </a:lnTo>
                    <a:lnTo>
                      <a:pt x="20834" y="12820"/>
                    </a:lnTo>
                    <a:lnTo>
                      <a:pt x="21600" y="11790"/>
                    </a:lnTo>
                    <a:lnTo>
                      <a:pt x="11795" y="11790"/>
                    </a:lnTo>
                    <a:lnTo>
                      <a:pt x="9957" y="11731"/>
                    </a:lnTo>
                    <a:lnTo>
                      <a:pt x="8069" y="11541"/>
                    </a:lnTo>
                    <a:lnTo>
                      <a:pt x="7028" y="10555"/>
                    </a:lnTo>
                    <a:lnTo>
                      <a:pt x="5751" y="9481"/>
                    </a:lnTo>
                    <a:lnTo>
                      <a:pt x="5833" y="9161"/>
                    </a:lnTo>
                    <a:lnTo>
                      <a:pt x="5822" y="8022"/>
                    </a:lnTo>
                    <a:lnTo>
                      <a:pt x="5863" y="7336"/>
                    </a:lnTo>
                    <a:lnTo>
                      <a:pt x="5875" y="7126"/>
                    </a:lnTo>
                    <a:lnTo>
                      <a:pt x="5768" y="5525"/>
                    </a:lnTo>
                    <a:lnTo>
                      <a:pt x="5775" y="5246"/>
                    </a:lnTo>
                    <a:lnTo>
                      <a:pt x="6423" y="4630"/>
                    </a:lnTo>
                    <a:lnTo>
                      <a:pt x="8233" y="3773"/>
                    </a:lnTo>
                    <a:lnTo>
                      <a:pt x="8941" y="3303"/>
                    </a:lnTo>
                    <a:lnTo>
                      <a:pt x="9969" y="3303"/>
                    </a:lnTo>
                    <a:lnTo>
                      <a:pt x="10094" y="2812"/>
                    </a:lnTo>
                    <a:lnTo>
                      <a:pt x="10118" y="2718"/>
                    </a:lnTo>
                    <a:lnTo>
                      <a:pt x="10129" y="2678"/>
                    </a:lnTo>
                    <a:lnTo>
                      <a:pt x="10146" y="2610"/>
                    </a:lnTo>
                    <a:lnTo>
                      <a:pt x="21172" y="2610"/>
                    </a:lnTo>
                    <a:lnTo>
                      <a:pt x="20528" y="1868"/>
                    </a:lnTo>
                    <a:lnTo>
                      <a:pt x="5329" y="1868"/>
                    </a:lnTo>
                    <a:lnTo>
                      <a:pt x="5071" y="1489"/>
                    </a:lnTo>
                    <a:lnTo>
                      <a:pt x="4947" y="474"/>
                    </a:lnTo>
                    <a:lnTo>
                      <a:pt x="4921" y="269"/>
                    </a:lnTo>
                    <a:lnTo>
                      <a:pt x="4898" y="79"/>
                    </a:lnTo>
                    <a:lnTo>
                      <a:pt x="2492" y="79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44" name="Фигура"/>
              <p:cNvSpPr/>
              <p:nvPr/>
            </p:nvSpPr>
            <p:spPr>
              <a:xfrm>
                <a:off x="71340" y="33159"/>
                <a:ext cx="68298" cy="72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32" y="0"/>
                    </a:moveTo>
                    <a:lnTo>
                      <a:pt x="3393" y="0"/>
                    </a:lnTo>
                    <a:lnTo>
                      <a:pt x="4863" y="1487"/>
                    </a:lnTo>
                    <a:lnTo>
                      <a:pt x="8068" y="4052"/>
                    </a:lnTo>
                    <a:lnTo>
                      <a:pt x="8711" y="5710"/>
                    </a:lnTo>
                    <a:lnTo>
                      <a:pt x="10345" y="10303"/>
                    </a:lnTo>
                    <a:lnTo>
                      <a:pt x="9241" y="12604"/>
                    </a:lnTo>
                    <a:lnTo>
                      <a:pt x="9143" y="14930"/>
                    </a:lnTo>
                    <a:lnTo>
                      <a:pt x="9104" y="15850"/>
                    </a:lnTo>
                    <a:lnTo>
                      <a:pt x="8237" y="16149"/>
                    </a:lnTo>
                    <a:lnTo>
                      <a:pt x="7963" y="16630"/>
                    </a:lnTo>
                    <a:lnTo>
                      <a:pt x="5792" y="19352"/>
                    </a:lnTo>
                    <a:lnTo>
                      <a:pt x="3052" y="20969"/>
                    </a:lnTo>
                    <a:lnTo>
                      <a:pt x="0" y="21600"/>
                    </a:lnTo>
                    <a:lnTo>
                      <a:pt x="18756" y="21600"/>
                    </a:lnTo>
                    <a:lnTo>
                      <a:pt x="20218" y="18994"/>
                    </a:lnTo>
                    <a:lnTo>
                      <a:pt x="21600" y="16308"/>
                    </a:lnTo>
                    <a:lnTo>
                      <a:pt x="21574" y="7699"/>
                    </a:lnTo>
                    <a:lnTo>
                      <a:pt x="21204" y="5059"/>
                    </a:lnTo>
                    <a:lnTo>
                      <a:pt x="21196" y="5002"/>
                    </a:lnTo>
                    <a:lnTo>
                      <a:pt x="20190" y="2331"/>
                    </a:lnTo>
                    <a:lnTo>
                      <a:pt x="19254" y="571"/>
                    </a:lnTo>
                    <a:lnTo>
                      <a:pt x="19015" y="147"/>
                    </a:lnTo>
                    <a:lnTo>
                      <a:pt x="18972" y="72"/>
                    </a:lnTo>
                    <a:lnTo>
                      <a:pt x="18932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45" name="Фигура"/>
              <p:cNvSpPr/>
              <p:nvPr/>
            </p:nvSpPr>
            <p:spPr>
              <a:xfrm>
                <a:off x="74117" y="23164"/>
                <a:ext cx="5708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42" y="0"/>
                    </a:moveTo>
                    <a:lnTo>
                      <a:pt x="0" y="0"/>
                    </a:lnTo>
                    <a:lnTo>
                      <a:pt x="375" y="9103"/>
                    </a:lnTo>
                    <a:lnTo>
                      <a:pt x="215" y="19683"/>
                    </a:lnTo>
                    <a:lnTo>
                      <a:pt x="186" y="21600"/>
                    </a:lnTo>
                    <a:lnTo>
                      <a:pt x="35" y="21600"/>
                    </a:lnTo>
                    <a:lnTo>
                      <a:pt x="3008" y="19683"/>
                    </a:lnTo>
                    <a:lnTo>
                      <a:pt x="21600" y="19683"/>
                    </a:lnTo>
                    <a:lnTo>
                      <a:pt x="20808" y="4427"/>
                    </a:lnTo>
                    <a:lnTo>
                      <a:pt x="20542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46" name="Фигура"/>
              <p:cNvSpPr/>
              <p:nvPr/>
            </p:nvSpPr>
            <p:spPr>
              <a:xfrm>
                <a:off x="33769" y="0"/>
                <a:ext cx="90393" cy="21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088" y="0"/>
                    </a:moveTo>
                    <a:lnTo>
                      <a:pt x="2764" y="11447"/>
                    </a:lnTo>
                    <a:lnTo>
                      <a:pt x="2621" y="15150"/>
                    </a:lnTo>
                    <a:lnTo>
                      <a:pt x="1636" y="15954"/>
                    </a:lnTo>
                    <a:lnTo>
                      <a:pt x="476" y="16433"/>
                    </a:lnTo>
                    <a:lnTo>
                      <a:pt x="564" y="16433"/>
                    </a:lnTo>
                    <a:lnTo>
                      <a:pt x="470" y="16977"/>
                    </a:lnTo>
                    <a:lnTo>
                      <a:pt x="403" y="17611"/>
                    </a:lnTo>
                    <a:lnTo>
                      <a:pt x="373" y="183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855" y="16433"/>
                    </a:lnTo>
                    <a:lnTo>
                      <a:pt x="19195" y="11447"/>
                    </a:lnTo>
                    <a:lnTo>
                      <a:pt x="15452" y="4932"/>
                    </a:lnTo>
                    <a:lnTo>
                      <a:pt x="13725" y="2199"/>
                    </a:lnTo>
                    <a:lnTo>
                      <a:pt x="11950" y="357"/>
                    </a:lnTo>
                    <a:lnTo>
                      <a:pt x="10088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47" name="Фигура"/>
              <p:cNvSpPr/>
              <p:nvPr/>
            </p:nvSpPr>
            <p:spPr>
              <a:xfrm>
                <a:off x="14922" y="5688"/>
                <a:ext cx="113484" cy="1271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15" y="20699"/>
                    </a:moveTo>
                    <a:lnTo>
                      <a:pt x="18369" y="20699"/>
                    </a:lnTo>
                    <a:lnTo>
                      <a:pt x="18608" y="20785"/>
                    </a:lnTo>
                    <a:lnTo>
                      <a:pt x="18715" y="20699"/>
                    </a:lnTo>
                    <a:close/>
                    <a:moveTo>
                      <a:pt x="16840" y="20636"/>
                    </a:moveTo>
                    <a:lnTo>
                      <a:pt x="6500" y="20636"/>
                    </a:lnTo>
                    <a:lnTo>
                      <a:pt x="7072" y="20785"/>
                    </a:lnTo>
                    <a:lnTo>
                      <a:pt x="6982" y="20785"/>
                    </a:lnTo>
                    <a:lnTo>
                      <a:pt x="7010" y="21434"/>
                    </a:lnTo>
                    <a:lnTo>
                      <a:pt x="7013" y="21484"/>
                    </a:lnTo>
                    <a:lnTo>
                      <a:pt x="9991" y="21600"/>
                    </a:lnTo>
                    <a:lnTo>
                      <a:pt x="11955" y="21600"/>
                    </a:lnTo>
                    <a:lnTo>
                      <a:pt x="14426" y="21551"/>
                    </a:lnTo>
                    <a:lnTo>
                      <a:pt x="16906" y="21434"/>
                    </a:lnTo>
                    <a:lnTo>
                      <a:pt x="16853" y="20785"/>
                    </a:lnTo>
                    <a:lnTo>
                      <a:pt x="16840" y="20636"/>
                    </a:lnTo>
                    <a:close/>
                    <a:moveTo>
                      <a:pt x="8636" y="4707"/>
                    </a:moveTo>
                    <a:lnTo>
                      <a:pt x="7453" y="4707"/>
                    </a:lnTo>
                    <a:lnTo>
                      <a:pt x="8627" y="4750"/>
                    </a:lnTo>
                    <a:lnTo>
                      <a:pt x="8636" y="4707"/>
                    </a:lnTo>
                    <a:close/>
                    <a:moveTo>
                      <a:pt x="19599" y="19985"/>
                    </a:moveTo>
                    <a:lnTo>
                      <a:pt x="3863" y="19985"/>
                    </a:lnTo>
                    <a:lnTo>
                      <a:pt x="5869" y="20785"/>
                    </a:lnTo>
                    <a:lnTo>
                      <a:pt x="5737" y="20785"/>
                    </a:lnTo>
                    <a:lnTo>
                      <a:pt x="6500" y="20636"/>
                    </a:lnTo>
                    <a:lnTo>
                      <a:pt x="16840" y="20636"/>
                    </a:lnTo>
                    <a:lnTo>
                      <a:pt x="16832" y="20528"/>
                    </a:lnTo>
                    <a:lnTo>
                      <a:pt x="18926" y="20528"/>
                    </a:lnTo>
                    <a:lnTo>
                      <a:pt x="19599" y="19985"/>
                    </a:lnTo>
                    <a:close/>
                    <a:moveTo>
                      <a:pt x="21533" y="3706"/>
                    </a:moveTo>
                    <a:lnTo>
                      <a:pt x="8840" y="3706"/>
                    </a:lnTo>
                    <a:lnTo>
                      <a:pt x="9790" y="3861"/>
                    </a:lnTo>
                    <a:lnTo>
                      <a:pt x="11267" y="3803"/>
                    </a:lnTo>
                    <a:lnTo>
                      <a:pt x="21600" y="3803"/>
                    </a:lnTo>
                    <a:lnTo>
                      <a:pt x="21533" y="3706"/>
                    </a:lnTo>
                    <a:close/>
                    <a:moveTo>
                      <a:pt x="18926" y="20528"/>
                    </a:moveTo>
                    <a:lnTo>
                      <a:pt x="16832" y="20528"/>
                    </a:lnTo>
                    <a:lnTo>
                      <a:pt x="17513" y="20699"/>
                    </a:lnTo>
                    <a:lnTo>
                      <a:pt x="18377" y="20785"/>
                    </a:lnTo>
                    <a:lnTo>
                      <a:pt x="18022" y="20785"/>
                    </a:lnTo>
                    <a:lnTo>
                      <a:pt x="18341" y="20699"/>
                    </a:lnTo>
                    <a:lnTo>
                      <a:pt x="18715" y="20699"/>
                    </a:lnTo>
                    <a:lnTo>
                      <a:pt x="18926" y="20528"/>
                    </a:lnTo>
                    <a:close/>
                    <a:moveTo>
                      <a:pt x="2794" y="0"/>
                    </a:moveTo>
                    <a:lnTo>
                      <a:pt x="1344" y="0"/>
                    </a:lnTo>
                    <a:lnTo>
                      <a:pt x="0" y="46"/>
                    </a:lnTo>
                    <a:lnTo>
                      <a:pt x="2799" y="46"/>
                    </a:lnTo>
                    <a:lnTo>
                      <a:pt x="2794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486" name="object 99"/>
            <p:cNvGrpSpPr/>
            <p:nvPr/>
          </p:nvGrpSpPr>
          <p:grpSpPr>
            <a:xfrm>
              <a:off x="812117" y="54964"/>
              <a:ext cx="585416" cy="139759"/>
              <a:chOff x="0" y="0"/>
              <a:chExt cx="585416" cy="139758"/>
            </a:xfrm>
          </p:grpSpPr>
          <p:sp>
            <p:nvSpPr>
              <p:cNvPr id="538" name="Фигура"/>
              <p:cNvSpPr/>
              <p:nvPr/>
            </p:nvSpPr>
            <p:spPr>
              <a:xfrm>
                <a:off x="0" y="1000"/>
                <a:ext cx="143577" cy="138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879"/>
                    </a:moveTo>
                    <a:lnTo>
                      <a:pt x="21454" y="8639"/>
                    </a:lnTo>
                    <a:lnTo>
                      <a:pt x="20756" y="8229"/>
                    </a:lnTo>
                    <a:lnTo>
                      <a:pt x="20764" y="7611"/>
                    </a:lnTo>
                    <a:lnTo>
                      <a:pt x="20977" y="6930"/>
                    </a:lnTo>
                    <a:lnTo>
                      <a:pt x="20910" y="6383"/>
                    </a:lnTo>
                    <a:lnTo>
                      <a:pt x="21058" y="6383"/>
                    </a:lnTo>
                    <a:lnTo>
                      <a:pt x="20344" y="6208"/>
                    </a:lnTo>
                    <a:lnTo>
                      <a:pt x="19994" y="5920"/>
                    </a:lnTo>
                    <a:lnTo>
                      <a:pt x="20089" y="5460"/>
                    </a:lnTo>
                    <a:lnTo>
                      <a:pt x="20136" y="5249"/>
                    </a:lnTo>
                    <a:lnTo>
                      <a:pt x="20117" y="5127"/>
                    </a:lnTo>
                    <a:lnTo>
                      <a:pt x="20054" y="4681"/>
                    </a:lnTo>
                    <a:lnTo>
                      <a:pt x="18968" y="4002"/>
                    </a:lnTo>
                    <a:lnTo>
                      <a:pt x="18068" y="3103"/>
                    </a:lnTo>
                    <a:lnTo>
                      <a:pt x="17232" y="2144"/>
                    </a:lnTo>
                    <a:lnTo>
                      <a:pt x="17206" y="2108"/>
                    </a:lnTo>
                    <a:lnTo>
                      <a:pt x="17081" y="2108"/>
                    </a:lnTo>
                    <a:lnTo>
                      <a:pt x="16571" y="2144"/>
                    </a:lnTo>
                    <a:lnTo>
                      <a:pt x="16231" y="1580"/>
                    </a:lnTo>
                    <a:lnTo>
                      <a:pt x="15999" y="1479"/>
                    </a:lnTo>
                    <a:lnTo>
                      <a:pt x="15999" y="12462"/>
                    </a:lnTo>
                    <a:lnTo>
                      <a:pt x="15250" y="13677"/>
                    </a:lnTo>
                    <a:lnTo>
                      <a:pt x="13955" y="15128"/>
                    </a:lnTo>
                    <a:lnTo>
                      <a:pt x="12504" y="16114"/>
                    </a:lnTo>
                    <a:lnTo>
                      <a:pt x="12143" y="16171"/>
                    </a:lnTo>
                    <a:lnTo>
                      <a:pt x="10711" y="16284"/>
                    </a:lnTo>
                    <a:lnTo>
                      <a:pt x="9533" y="16114"/>
                    </a:lnTo>
                    <a:lnTo>
                      <a:pt x="9420" y="16114"/>
                    </a:lnTo>
                    <a:lnTo>
                      <a:pt x="8159" y="15517"/>
                    </a:lnTo>
                    <a:lnTo>
                      <a:pt x="7114" y="14483"/>
                    </a:lnTo>
                    <a:lnTo>
                      <a:pt x="6574" y="13752"/>
                    </a:lnTo>
                    <a:lnTo>
                      <a:pt x="5976" y="12994"/>
                    </a:lnTo>
                    <a:lnTo>
                      <a:pt x="5932" y="12462"/>
                    </a:lnTo>
                    <a:lnTo>
                      <a:pt x="5925" y="12361"/>
                    </a:lnTo>
                    <a:lnTo>
                      <a:pt x="5907" y="12143"/>
                    </a:lnTo>
                    <a:lnTo>
                      <a:pt x="5891" y="11961"/>
                    </a:lnTo>
                    <a:lnTo>
                      <a:pt x="5858" y="11133"/>
                    </a:lnTo>
                    <a:lnTo>
                      <a:pt x="5842" y="10721"/>
                    </a:lnTo>
                    <a:lnTo>
                      <a:pt x="5909" y="9879"/>
                    </a:lnTo>
                    <a:lnTo>
                      <a:pt x="5930" y="9618"/>
                    </a:lnTo>
                    <a:lnTo>
                      <a:pt x="5946" y="9486"/>
                    </a:lnTo>
                    <a:lnTo>
                      <a:pt x="6224" y="8349"/>
                    </a:lnTo>
                    <a:lnTo>
                      <a:pt x="6746" y="7239"/>
                    </a:lnTo>
                    <a:lnTo>
                      <a:pt x="7262" y="6383"/>
                    </a:lnTo>
                    <a:lnTo>
                      <a:pt x="8199" y="5920"/>
                    </a:lnTo>
                    <a:lnTo>
                      <a:pt x="8998" y="5460"/>
                    </a:lnTo>
                    <a:lnTo>
                      <a:pt x="10444" y="5127"/>
                    </a:lnTo>
                    <a:lnTo>
                      <a:pt x="12152" y="5460"/>
                    </a:lnTo>
                    <a:lnTo>
                      <a:pt x="12115" y="5460"/>
                    </a:lnTo>
                    <a:lnTo>
                      <a:pt x="13656" y="6251"/>
                    </a:lnTo>
                    <a:lnTo>
                      <a:pt x="14852" y="7364"/>
                    </a:lnTo>
                    <a:lnTo>
                      <a:pt x="15702" y="8484"/>
                    </a:lnTo>
                    <a:lnTo>
                      <a:pt x="15656" y="9486"/>
                    </a:lnTo>
                    <a:lnTo>
                      <a:pt x="15670" y="10721"/>
                    </a:lnTo>
                    <a:lnTo>
                      <a:pt x="15681" y="11133"/>
                    </a:lnTo>
                    <a:lnTo>
                      <a:pt x="15999" y="12462"/>
                    </a:lnTo>
                    <a:lnTo>
                      <a:pt x="15999" y="1479"/>
                    </a:lnTo>
                    <a:lnTo>
                      <a:pt x="15728" y="1360"/>
                    </a:lnTo>
                    <a:lnTo>
                      <a:pt x="15665" y="1216"/>
                    </a:lnTo>
                    <a:lnTo>
                      <a:pt x="15610" y="952"/>
                    </a:lnTo>
                    <a:lnTo>
                      <a:pt x="14138" y="789"/>
                    </a:lnTo>
                    <a:lnTo>
                      <a:pt x="12882" y="0"/>
                    </a:lnTo>
                    <a:lnTo>
                      <a:pt x="5443" y="1451"/>
                    </a:lnTo>
                    <a:lnTo>
                      <a:pt x="2628" y="3436"/>
                    </a:lnTo>
                    <a:lnTo>
                      <a:pt x="1754" y="4057"/>
                    </a:lnTo>
                    <a:lnTo>
                      <a:pt x="0" y="11133"/>
                    </a:lnTo>
                    <a:lnTo>
                      <a:pt x="42" y="11961"/>
                    </a:lnTo>
                    <a:lnTo>
                      <a:pt x="51" y="12143"/>
                    </a:lnTo>
                    <a:lnTo>
                      <a:pt x="473" y="13056"/>
                    </a:lnTo>
                    <a:lnTo>
                      <a:pt x="603" y="13999"/>
                    </a:lnTo>
                    <a:lnTo>
                      <a:pt x="5399" y="20161"/>
                    </a:lnTo>
                    <a:lnTo>
                      <a:pt x="6855" y="20423"/>
                    </a:lnTo>
                    <a:lnTo>
                      <a:pt x="9684" y="21600"/>
                    </a:lnTo>
                    <a:lnTo>
                      <a:pt x="16571" y="19898"/>
                    </a:lnTo>
                    <a:lnTo>
                      <a:pt x="17978" y="18262"/>
                    </a:lnTo>
                    <a:lnTo>
                      <a:pt x="18666" y="17886"/>
                    </a:lnTo>
                    <a:lnTo>
                      <a:pt x="19419" y="17579"/>
                    </a:lnTo>
                    <a:lnTo>
                      <a:pt x="19299" y="17051"/>
                    </a:lnTo>
                    <a:lnTo>
                      <a:pt x="19290" y="17010"/>
                    </a:lnTo>
                    <a:lnTo>
                      <a:pt x="19839" y="16941"/>
                    </a:lnTo>
                    <a:lnTo>
                      <a:pt x="20064" y="16634"/>
                    </a:lnTo>
                    <a:lnTo>
                      <a:pt x="20050" y="16284"/>
                    </a:lnTo>
                    <a:lnTo>
                      <a:pt x="20040" y="15987"/>
                    </a:lnTo>
                    <a:lnTo>
                      <a:pt x="20006" y="15672"/>
                    </a:lnTo>
                    <a:lnTo>
                      <a:pt x="19990" y="15517"/>
                    </a:lnTo>
                    <a:lnTo>
                      <a:pt x="19966" y="15308"/>
                    </a:lnTo>
                    <a:lnTo>
                      <a:pt x="20891" y="15308"/>
                    </a:lnTo>
                    <a:lnTo>
                      <a:pt x="20979" y="14483"/>
                    </a:lnTo>
                    <a:lnTo>
                      <a:pt x="20993" y="14349"/>
                    </a:lnTo>
                    <a:lnTo>
                      <a:pt x="20930" y="13752"/>
                    </a:lnTo>
                    <a:lnTo>
                      <a:pt x="20916" y="13620"/>
                    </a:lnTo>
                    <a:lnTo>
                      <a:pt x="20838" y="13056"/>
                    </a:lnTo>
                    <a:lnTo>
                      <a:pt x="20828" y="12994"/>
                    </a:lnTo>
                    <a:lnTo>
                      <a:pt x="20812" y="12884"/>
                    </a:lnTo>
                    <a:lnTo>
                      <a:pt x="21500" y="12361"/>
                    </a:lnTo>
                    <a:lnTo>
                      <a:pt x="21572" y="11133"/>
                    </a:lnTo>
                    <a:lnTo>
                      <a:pt x="21582" y="10721"/>
                    </a:lnTo>
                    <a:lnTo>
                      <a:pt x="21600" y="9879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39" name="Фигура"/>
              <p:cNvSpPr/>
              <p:nvPr/>
            </p:nvSpPr>
            <p:spPr>
              <a:xfrm>
                <a:off x="307841" y="0"/>
                <a:ext cx="140390" cy="1391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768"/>
                    </a:moveTo>
                    <a:lnTo>
                      <a:pt x="21546" y="20672"/>
                    </a:lnTo>
                    <a:lnTo>
                      <a:pt x="21553" y="19227"/>
                    </a:lnTo>
                    <a:lnTo>
                      <a:pt x="21560" y="17285"/>
                    </a:lnTo>
                    <a:lnTo>
                      <a:pt x="21486" y="17173"/>
                    </a:lnTo>
                    <a:lnTo>
                      <a:pt x="21351" y="16965"/>
                    </a:lnTo>
                    <a:lnTo>
                      <a:pt x="19164" y="16965"/>
                    </a:lnTo>
                    <a:lnTo>
                      <a:pt x="19081" y="16788"/>
                    </a:lnTo>
                    <a:lnTo>
                      <a:pt x="19017" y="15604"/>
                    </a:lnTo>
                    <a:lnTo>
                      <a:pt x="19014" y="12131"/>
                    </a:lnTo>
                    <a:lnTo>
                      <a:pt x="19000" y="10282"/>
                    </a:lnTo>
                    <a:lnTo>
                      <a:pt x="18960" y="9558"/>
                    </a:lnTo>
                    <a:lnTo>
                      <a:pt x="18922" y="8876"/>
                    </a:lnTo>
                    <a:lnTo>
                      <a:pt x="18912" y="8677"/>
                    </a:lnTo>
                    <a:lnTo>
                      <a:pt x="18893" y="8347"/>
                    </a:lnTo>
                    <a:lnTo>
                      <a:pt x="18472" y="6340"/>
                    </a:lnTo>
                    <a:lnTo>
                      <a:pt x="18453" y="6245"/>
                    </a:lnTo>
                    <a:lnTo>
                      <a:pt x="18436" y="6166"/>
                    </a:lnTo>
                    <a:lnTo>
                      <a:pt x="18253" y="5589"/>
                    </a:lnTo>
                    <a:lnTo>
                      <a:pt x="18232" y="5525"/>
                    </a:lnTo>
                    <a:lnTo>
                      <a:pt x="18211" y="5458"/>
                    </a:lnTo>
                    <a:lnTo>
                      <a:pt x="18199" y="5415"/>
                    </a:lnTo>
                    <a:lnTo>
                      <a:pt x="18180" y="5358"/>
                    </a:lnTo>
                    <a:lnTo>
                      <a:pt x="18021" y="4855"/>
                    </a:lnTo>
                    <a:lnTo>
                      <a:pt x="17652" y="3616"/>
                    </a:lnTo>
                    <a:lnTo>
                      <a:pt x="16877" y="2774"/>
                    </a:lnTo>
                    <a:lnTo>
                      <a:pt x="16718" y="2602"/>
                    </a:lnTo>
                    <a:lnTo>
                      <a:pt x="15822" y="2774"/>
                    </a:lnTo>
                    <a:lnTo>
                      <a:pt x="15350" y="2184"/>
                    </a:lnTo>
                    <a:lnTo>
                      <a:pt x="14888" y="1571"/>
                    </a:lnTo>
                    <a:lnTo>
                      <a:pt x="14466" y="1055"/>
                    </a:lnTo>
                    <a:lnTo>
                      <a:pt x="13914" y="839"/>
                    </a:lnTo>
                    <a:lnTo>
                      <a:pt x="13104" y="839"/>
                    </a:lnTo>
                    <a:lnTo>
                      <a:pt x="13104" y="16099"/>
                    </a:lnTo>
                    <a:lnTo>
                      <a:pt x="12698" y="16625"/>
                    </a:lnTo>
                    <a:lnTo>
                      <a:pt x="9776" y="17173"/>
                    </a:lnTo>
                    <a:lnTo>
                      <a:pt x="6861" y="17173"/>
                    </a:lnTo>
                    <a:lnTo>
                      <a:pt x="6126" y="16350"/>
                    </a:lnTo>
                    <a:lnTo>
                      <a:pt x="5247" y="15030"/>
                    </a:lnTo>
                    <a:lnTo>
                      <a:pt x="5235" y="14382"/>
                    </a:lnTo>
                    <a:lnTo>
                      <a:pt x="6216" y="13569"/>
                    </a:lnTo>
                    <a:lnTo>
                      <a:pt x="6641" y="12657"/>
                    </a:lnTo>
                    <a:lnTo>
                      <a:pt x="6693" y="12540"/>
                    </a:lnTo>
                    <a:lnTo>
                      <a:pt x="9326" y="12131"/>
                    </a:lnTo>
                    <a:lnTo>
                      <a:pt x="10866" y="12301"/>
                    </a:lnTo>
                    <a:lnTo>
                      <a:pt x="12871" y="12397"/>
                    </a:lnTo>
                    <a:lnTo>
                      <a:pt x="13051" y="12657"/>
                    </a:lnTo>
                    <a:lnTo>
                      <a:pt x="13075" y="13468"/>
                    </a:lnTo>
                    <a:lnTo>
                      <a:pt x="13082" y="13569"/>
                    </a:lnTo>
                    <a:lnTo>
                      <a:pt x="13104" y="16099"/>
                    </a:lnTo>
                    <a:lnTo>
                      <a:pt x="13104" y="839"/>
                    </a:lnTo>
                    <a:lnTo>
                      <a:pt x="12807" y="839"/>
                    </a:lnTo>
                    <a:lnTo>
                      <a:pt x="12201" y="725"/>
                    </a:lnTo>
                    <a:lnTo>
                      <a:pt x="11705" y="500"/>
                    </a:lnTo>
                    <a:lnTo>
                      <a:pt x="10461" y="110"/>
                    </a:lnTo>
                    <a:lnTo>
                      <a:pt x="9196" y="0"/>
                    </a:lnTo>
                    <a:lnTo>
                      <a:pt x="7683" y="110"/>
                    </a:lnTo>
                    <a:lnTo>
                      <a:pt x="7828" y="110"/>
                    </a:lnTo>
                    <a:lnTo>
                      <a:pt x="6698" y="301"/>
                    </a:lnTo>
                    <a:lnTo>
                      <a:pt x="5707" y="500"/>
                    </a:lnTo>
                    <a:lnTo>
                      <a:pt x="5747" y="500"/>
                    </a:lnTo>
                    <a:lnTo>
                      <a:pt x="4811" y="839"/>
                    </a:lnTo>
                    <a:lnTo>
                      <a:pt x="4202" y="839"/>
                    </a:lnTo>
                    <a:lnTo>
                      <a:pt x="3076" y="885"/>
                    </a:lnTo>
                    <a:lnTo>
                      <a:pt x="2448" y="1507"/>
                    </a:lnTo>
                    <a:lnTo>
                      <a:pt x="1199" y="1885"/>
                    </a:lnTo>
                    <a:lnTo>
                      <a:pt x="1524" y="3021"/>
                    </a:lnTo>
                    <a:lnTo>
                      <a:pt x="1488" y="3616"/>
                    </a:lnTo>
                    <a:lnTo>
                      <a:pt x="1479" y="6190"/>
                    </a:lnTo>
                    <a:lnTo>
                      <a:pt x="1699" y="6340"/>
                    </a:lnTo>
                    <a:lnTo>
                      <a:pt x="3147" y="6245"/>
                    </a:lnTo>
                    <a:lnTo>
                      <a:pt x="3809" y="5589"/>
                    </a:lnTo>
                    <a:lnTo>
                      <a:pt x="4593" y="5525"/>
                    </a:lnTo>
                    <a:lnTo>
                      <a:pt x="6110" y="5415"/>
                    </a:lnTo>
                    <a:lnTo>
                      <a:pt x="7484" y="5358"/>
                    </a:lnTo>
                    <a:lnTo>
                      <a:pt x="9151" y="5358"/>
                    </a:lnTo>
                    <a:lnTo>
                      <a:pt x="10670" y="5458"/>
                    </a:lnTo>
                    <a:lnTo>
                      <a:pt x="11947" y="5589"/>
                    </a:lnTo>
                    <a:lnTo>
                      <a:pt x="11807" y="5589"/>
                    </a:lnTo>
                    <a:lnTo>
                      <a:pt x="13085" y="7106"/>
                    </a:lnTo>
                    <a:lnTo>
                      <a:pt x="13080" y="9347"/>
                    </a:lnTo>
                    <a:lnTo>
                      <a:pt x="12852" y="9558"/>
                    </a:lnTo>
                    <a:lnTo>
                      <a:pt x="11291" y="8852"/>
                    </a:lnTo>
                    <a:lnTo>
                      <a:pt x="10703" y="8715"/>
                    </a:lnTo>
                    <a:lnTo>
                      <a:pt x="10053" y="8677"/>
                    </a:lnTo>
                    <a:lnTo>
                      <a:pt x="7982" y="8677"/>
                    </a:lnTo>
                    <a:lnTo>
                      <a:pt x="6150" y="8876"/>
                    </a:lnTo>
                    <a:lnTo>
                      <a:pt x="4166" y="9347"/>
                    </a:lnTo>
                    <a:lnTo>
                      <a:pt x="4202" y="9347"/>
                    </a:lnTo>
                    <a:lnTo>
                      <a:pt x="2417" y="10026"/>
                    </a:lnTo>
                    <a:lnTo>
                      <a:pt x="2398" y="10282"/>
                    </a:lnTo>
                    <a:lnTo>
                      <a:pt x="2448" y="10533"/>
                    </a:lnTo>
                    <a:lnTo>
                      <a:pt x="2465" y="10629"/>
                    </a:lnTo>
                    <a:lnTo>
                      <a:pt x="1510" y="11129"/>
                    </a:lnTo>
                    <a:lnTo>
                      <a:pt x="1109" y="11753"/>
                    </a:lnTo>
                    <a:lnTo>
                      <a:pt x="647" y="12657"/>
                    </a:lnTo>
                    <a:lnTo>
                      <a:pt x="427" y="12605"/>
                    </a:lnTo>
                    <a:lnTo>
                      <a:pt x="190" y="12605"/>
                    </a:lnTo>
                    <a:lnTo>
                      <a:pt x="7" y="13843"/>
                    </a:lnTo>
                    <a:lnTo>
                      <a:pt x="0" y="15604"/>
                    </a:lnTo>
                    <a:lnTo>
                      <a:pt x="31" y="16099"/>
                    </a:lnTo>
                    <a:lnTo>
                      <a:pt x="47" y="16350"/>
                    </a:lnTo>
                    <a:lnTo>
                      <a:pt x="64" y="16625"/>
                    </a:lnTo>
                    <a:lnTo>
                      <a:pt x="85" y="16965"/>
                    </a:lnTo>
                    <a:lnTo>
                      <a:pt x="104" y="17285"/>
                    </a:lnTo>
                    <a:lnTo>
                      <a:pt x="123" y="17563"/>
                    </a:lnTo>
                    <a:lnTo>
                      <a:pt x="4048" y="20892"/>
                    </a:lnTo>
                    <a:lnTo>
                      <a:pt x="5131" y="21600"/>
                    </a:lnTo>
                    <a:lnTo>
                      <a:pt x="7593" y="21600"/>
                    </a:lnTo>
                    <a:lnTo>
                      <a:pt x="8639" y="21064"/>
                    </a:lnTo>
                    <a:lnTo>
                      <a:pt x="8565" y="21064"/>
                    </a:lnTo>
                    <a:lnTo>
                      <a:pt x="10731" y="20768"/>
                    </a:lnTo>
                    <a:lnTo>
                      <a:pt x="10871" y="20768"/>
                    </a:lnTo>
                    <a:lnTo>
                      <a:pt x="11812" y="20060"/>
                    </a:lnTo>
                    <a:lnTo>
                      <a:pt x="13599" y="19364"/>
                    </a:lnTo>
                    <a:lnTo>
                      <a:pt x="14054" y="19227"/>
                    </a:lnTo>
                    <a:lnTo>
                      <a:pt x="14699" y="19871"/>
                    </a:lnTo>
                    <a:lnTo>
                      <a:pt x="15706" y="20608"/>
                    </a:lnTo>
                    <a:lnTo>
                      <a:pt x="16824" y="21007"/>
                    </a:lnTo>
                    <a:lnTo>
                      <a:pt x="18012" y="21138"/>
                    </a:lnTo>
                    <a:lnTo>
                      <a:pt x="19218" y="21064"/>
                    </a:lnTo>
                    <a:lnTo>
                      <a:pt x="21600" y="20768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40" name="Фигура"/>
              <p:cNvSpPr/>
              <p:nvPr/>
            </p:nvSpPr>
            <p:spPr>
              <a:xfrm>
                <a:off x="456625" y="124114"/>
                <a:ext cx="44303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826" y="20277"/>
                    </a:lnTo>
                    <a:lnTo>
                      <a:pt x="879" y="21600"/>
                    </a:lnTo>
                    <a:lnTo>
                      <a:pt x="2726" y="17641"/>
                    </a:lnTo>
                    <a:lnTo>
                      <a:pt x="11318" y="17641"/>
                    </a:lnTo>
                    <a:lnTo>
                      <a:pt x="18468" y="20277"/>
                    </a:lnTo>
                    <a:lnTo>
                      <a:pt x="19174" y="17641"/>
                    </a:lnTo>
                    <a:lnTo>
                      <a:pt x="20586" y="1222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41" name="Фигура"/>
              <p:cNvSpPr/>
              <p:nvPr/>
            </p:nvSpPr>
            <p:spPr>
              <a:xfrm>
                <a:off x="460183" y="5759"/>
                <a:ext cx="125233" cy="128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3"/>
                    </a:moveTo>
                    <a:lnTo>
                      <a:pt x="21595" y="5014"/>
                    </a:lnTo>
                    <a:lnTo>
                      <a:pt x="21589" y="140"/>
                    </a:lnTo>
                    <a:lnTo>
                      <a:pt x="21451" y="0"/>
                    </a:lnTo>
                    <a:lnTo>
                      <a:pt x="14950" y="0"/>
                    </a:lnTo>
                    <a:lnTo>
                      <a:pt x="14950" y="7827"/>
                    </a:lnTo>
                    <a:lnTo>
                      <a:pt x="14923" y="10479"/>
                    </a:lnTo>
                    <a:lnTo>
                      <a:pt x="14785" y="10783"/>
                    </a:lnTo>
                    <a:lnTo>
                      <a:pt x="13614" y="10783"/>
                    </a:lnTo>
                    <a:lnTo>
                      <a:pt x="6926" y="8463"/>
                    </a:lnTo>
                    <a:lnTo>
                      <a:pt x="7351" y="6034"/>
                    </a:lnTo>
                    <a:lnTo>
                      <a:pt x="8473" y="5014"/>
                    </a:lnTo>
                    <a:lnTo>
                      <a:pt x="14950" y="5014"/>
                    </a:lnTo>
                    <a:lnTo>
                      <a:pt x="14950" y="0"/>
                    </a:lnTo>
                    <a:lnTo>
                      <a:pt x="7219" y="0"/>
                    </a:lnTo>
                    <a:lnTo>
                      <a:pt x="5513" y="629"/>
                    </a:lnTo>
                    <a:lnTo>
                      <a:pt x="441" y="7827"/>
                    </a:lnTo>
                    <a:lnTo>
                      <a:pt x="574" y="9017"/>
                    </a:lnTo>
                    <a:lnTo>
                      <a:pt x="1780" y="11929"/>
                    </a:lnTo>
                    <a:lnTo>
                      <a:pt x="2588" y="13238"/>
                    </a:lnTo>
                    <a:lnTo>
                      <a:pt x="5128" y="14423"/>
                    </a:lnTo>
                    <a:lnTo>
                      <a:pt x="4883" y="14667"/>
                    </a:lnTo>
                    <a:lnTo>
                      <a:pt x="473" y="20338"/>
                    </a:lnTo>
                    <a:lnTo>
                      <a:pt x="0" y="20797"/>
                    </a:lnTo>
                    <a:lnTo>
                      <a:pt x="7072" y="20797"/>
                    </a:lnTo>
                    <a:lnTo>
                      <a:pt x="8093" y="19493"/>
                    </a:lnTo>
                    <a:lnTo>
                      <a:pt x="8826" y="18607"/>
                    </a:lnTo>
                    <a:lnTo>
                      <a:pt x="9509" y="17670"/>
                    </a:lnTo>
                    <a:lnTo>
                      <a:pt x="10255" y="16625"/>
                    </a:lnTo>
                    <a:lnTo>
                      <a:pt x="11092" y="15690"/>
                    </a:lnTo>
                    <a:lnTo>
                      <a:pt x="12163" y="15067"/>
                    </a:lnTo>
                    <a:lnTo>
                      <a:pt x="13616" y="14963"/>
                    </a:lnTo>
                    <a:lnTo>
                      <a:pt x="14913" y="15134"/>
                    </a:lnTo>
                    <a:lnTo>
                      <a:pt x="14937" y="15067"/>
                    </a:lnTo>
                    <a:lnTo>
                      <a:pt x="14953" y="15017"/>
                    </a:lnTo>
                    <a:lnTo>
                      <a:pt x="14963" y="21223"/>
                    </a:lnTo>
                    <a:lnTo>
                      <a:pt x="15216" y="21600"/>
                    </a:lnTo>
                    <a:lnTo>
                      <a:pt x="17179" y="21514"/>
                    </a:lnTo>
                    <a:lnTo>
                      <a:pt x="17612" y="21514"/>
                    </a:lnTo>
                    <a:lnTo>
                      <a:pt x="18744" y="21579"/>
                    </a:lnTo>
                    <a:lnTo>
                      <a:pt x="21217" y="21514"/>
                    </a:lnTo>
                    <a:lnTo>
                      <a:pt x="21536" y="21514"/>
                    </a:lnTo>
                    <a:lnTo>
                      <a:pt x="21584" y="21473"/>
                    </a:lnTo>
                    <a:lnTo>
                      <a:pt x="21592" y="15017"/>
                    </a:lnTo>
                    <a:lnTo>
                      <a:pt x="21592" y="14963"/>
                    </a:lnTo>
                    <a:lnTo>
                      <a:pt x="21600" y="10783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487" name="object 100"/>
            <p:cNvGrpSpPr/>
            <p:nvPr/>
          </p:nvGrpSpPr>
          <p:grpSpPr>
            <a:xfrm>
              <a:off x="967827" y="59800"/>
              <a:ext cx="146860" cy="128717"/>
              <a:chOff x="0" y="0"/>
              <a:chExt cx="146858" cy="128716"/>
            </a:xfrm>
          </p:grpSpPr>
          <p:sp>
            <p:nvSpPr>
              <p:cNvPr id="534" name="Фигура"/>
              <p:cNvSpPr/>
              <p:nvPr/>
            </p:nvSpPr>
            <p:spPr>
              <a:xfrm>
                <a:off x="13255" y="0"/>
                <a:ext cx="119700" cy="1287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650" y="0"/>
                    </a:moveTo>
                    <a:lnTo>
                      <a:pt x="14353" y="224"/>
                    </a:lnTo>
                    <a:lnTo>
                      <a:pt x="21" y="224"/>
                    </a:lnTo>
                    <a:lnTo>
                      <a:pt x="0" y="21519"/>
                    </a:lnTo>
                    <a:lnTo>
                      <a:pt x="15360" y="21519"/>
                    </a:lnTo>
                    <a:lnTo>
                      <a:pt x="15758" y="21570"/>
                    </a:lnTo>
                    <a:lnTo>
                      <a:pt x="16189" y="21600"/>
                    </a:lnTo>
                    <a:lnTo>
                      <a:pt x="16943" y="21519"/>
                    </a:lnTo>
                    <a:lnTo>
                      <a:pt x="17204" y="20475"/>
                    </a:lnTo>
                    <a:lnTo>
                      <a:pt x="19540" y="20475"/>
                    </a:lnTo>
                    <a:lnTo>
                      <a:pt x="20624" y="19995"/>
                    </a:lnTo>
                    <a:lnTo>
                      <a:pt x="21600" y="18699"/>
                    </a:lnTo>
                    <a:lnTo>
                      <a:pt x="21570" y="17589"/>
                    </a:lnTo>
                    <a:lnTo>
                      <a:pt x="11770" y="17589"/>
                    </a:lnTo>
                    <a:lnTo>
                      <a:pt x="10976" y="17531"/>
                    </a:lnTo>
                    <a:lnTo>
                      <a:pt x="6693" y="17531"/>
                    </a:lnTo>
                    <a:lnTo>
                      <a:pt x="6350" y="17265"/>
                    </a:lnTo>
                    <a:lnTo>
                      <a:pt x="6345" y="13922"/>
                    </a:lnTo>
                    <a:lnTo>
                      <a:pt x="6618" y="12870"/>
                    </a:lnTo>
                    <a:lnTo>
                      <a:pt x="7801" y="12602"/>
                    </a:lnTo>
                    <a:lnTo>
                      <a:pt x="20126" y="12602"/>
                    </a:lnTo>
                    <a:lnTo>
                      <a:pt x="19709" y="12289"/>
                    </a:lnTo>
                    <a:lnTo>
                      <a:pt x="19563" y="11722"/>
                    </a:lnTo>
                    <a:lnTo>
                      <a:pt x="18643" y="11165"/>
                    </a:lnTo>
                    <a:lnTo>
                      <a:pt x="18254" y="10309"/>
                    </a:lnTo>
                    <a:lnTo>
                      <a:pt x="20103" y="9629"/>
                    </a:lnTo>
                    <a:lnTo>
                      <a:pt x="20216" y="9309"/>
                    </a:lnTo>
                    <a:lnTo>
                      <a:pt x="6515" y="9309"/>
                    </a:lnTo>
                    <a:lnTo>
                      <a:pt x="6284" y="8992"/>
                    </a:lnTo>
                    <a:lnTo>
                      <a:pt x="6286" y="4407"/>
                    </a:lnTo>
                    <a:lnTo>
                      <a:pt x="6616" y="4126"/>
                    </a:lnTo>
                    <a:lnTo>
                      <a:pt x="21140" y="4126"/>
                    </a:lnTo>
                    <a:lnTo>
                      <a:pt x="20679" y="2926"/>
                    </a:lnTo>
                    <a:lnTo>
                      <a:pt x="19519" y="1756"/>
                    </a:lnTo>
                    <a:lnTo>
                      <a:pt x="18273" y="987"/>
                    </a:lnTo>
                    <a:lnTo>
                      <a:pt x="17104" y="987"/>
                    </a:lnTo>
                    <a:lnTo>
                      <a:pt x="15650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35" name="Фигура"/>
              <p:cNvSpPr/>
              <p:nvPr/>
            </p:nvSpPr>
            <p:spPr>
              <a:xfrm>
                <a:off x="0" y="67609"/>
                <a:ext cx="146858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7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957" y="21600"/>
                    </a:lnTo>
                    <a:lnTo>
                      <a:pt x="1957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36" name="Фигура"/>
              <p:cNvSpPr/>
              <p:nvPr/>
            </p:nvSpPr>
            <p:spPr>
              <a:xfrm>
                <a:off x="72946" y="30199"/>
                <a:ext cx="60427" cy="25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58" y="0"/>
                    </a:moveTo>
                    <a:lnTo>
                      <a:pt x="6995" y="0"/>
                    </a:lnTo>
                    <a:lnTo>
                      <a:pt x="7250" y="5819"/>
                    </a:lnTo>
                    <a:lnTo>
                      <a:pt x="7554" y="9227"/>
                    </a:lnTo>
                    <a:lnTo>
                      <a:pt x="7100" y="12634"/>
                    </a:lnTo>
                    <a:lnTo>
                      <a:pt x="6778" y="16705"/>
                    </a:lnTo>
                    <a:lnTo>
                      <a:pt x="5184" y="21101"/>
                    </a:lnTo>
                    <a:lnTo>
                      <a:pt x="0" y="21600"/>
                    </a:lnTo>
                    <a:lnTo>
                      <a:pt x="18709" y="21600"/>
                    </a:lnTo>
                    <a:lnTo>
                      <a:pt x="19189" y="18106"/>
                    </a:lnTo>
                    <a:lnTo>
                      <a:pt x="21600" y="7316"/>
                    </a:lnTo>
                    <a:lnTo>
                      <a:pt x="21505" y="1650"/>
                    </a:lnTo>
                    <a:lnTo>
                      <a:pt x="21302" y="293"/>
                    </a:lnTo>
                    <a:lnTo>
                      <a:pt x="21258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37" name="Фигура"/>
              <p:cNvSpPr/>
              <p:nvPr/>
            </p:nvSpPr>
            <p:spPr>
              <a:xfrm>
                <a:off x="54716" y="5193"/>
                <a:ext cx="78075" cy="119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88" y="21138"/>
                    </a:moveTo>
                    <a:lnTo>
                      <a:pt x="14906" y="21138"/>
                    </a:lnTo>
                    <a:lnTo>
                      <a:pt x="16319" y="21600"/>
                    </a:lnTo>
                    <a:lnTo>
                      <a:pt x="17366" y="21487"/>
                    </a:lnTo>
                    <a:lnTo>
                      <a:pt x="18488" y="21138"/>
                    </a:lnTo>
                    <a:close/>
                    <a:moveTo>
                      <a:pt x="9151" y="12649"/>
                    </a:moveTo>
                    <a:lnTo>
                      <a:pt x="490" y="12649"/>
                    </a:lnTo>
                    <a:lnTo>
                      <a:pt x="0" y="12727"/>
                    </a:lnTo>
                    <a:lnTo>
                      <a:pt x="9253" y="12727"/>
                    </a:lnTo>
                    <a:lnTo>
                      <a:pt x="9151" y="12649"/>
                    </a:lnTo>
                    <a:close/>
                    <a:moveTo>
                      <a:pt x="19386" y="12649"/>
                    </a:moveTo>
                    <a:lnTo>
                      <a:pt x="11295" y="12649"/>
                    </a:lnTo>
                    <a:lnTo>
                      <a:pt x="6538" y="12727"/>
                    </a:lnTo>
                    <a:lnTo>
                      <a:pt x="19769" y="12727"/>
                    </a:lnTo>
                    <a:lnTo>
                      <a:pt x="19386" y="12649"/>
                    </a:lnTo>
                    <a:close/>
                    <a:moveTo>
                      <a:pt x="11295" y="12649"/>
                    </a:moveTo>
                    <a:lnTo>
                      <a:pt x="9151" y="12649"/>
                    </a:lnTo>
                    <a:lnTo>
                      <a:pt x="10170" y="13430"/>
                    </a:lnTo>
                    <a:lnTo>
                      <a:pt x="12071" y="14333"/>
                    </a:lnTo>
                    <a:lnTo>
                      <a:pt x="11761" y="15211"/>
                    </a:lnTo>
                    <a:lnTo>
                      <a:pt x="11565" y="17004"/>
                    </a:lnTo>
                    <a:lnTo>
                      <a:pt x="10205" y="17794"/>
                    </a:lnTo>
                    <a:lnTo>
                      <a:pt x="6575" y="18026"/>
                    </a:lnTo>
                    <a:lnTo>
                      <a:pt x="21600" y="18026"/>
                    </a:lnTo>
                    <a:lnTo>
                      <a:pt x="21561" y="17004"/>
                    </a:lnTo>
                    <a:lnTo>
                      <a:pt x="21554" y="13692"/>
                    </a:lnTo>
                    <a:lnTo>
                      <a:pt x="21072" y="13214"/>
                    </a:lnTo>
                    <a:lnTo>
                      <a:pt x="20264" y="12828"/>
                    </a:lnTo>
                    <a:lnTo>
                      <a:pt x="19769" y="12727"/>
                    </a:lnTo>
                    <a:lnTo>
                      <a:pt x="6538" y="12727"/>
                    </a:lnTo>
                    <a:lnTo>
                      <a:pt x="11295" y="12649"/>
                    </a:lnTo>
                    <a:close/>
                    <a:moveTo>
                      <a:pt x="20941" y="3509"/>
                    </a:moveTo>
                    <a:lnTo>
                      <a:pt x="5263" y="3509"/>
                    </a:lnTo>
                    <a:lnTo>
                      <a:pt x="8515" y="3553"/>
                    </a:lnTo>
                    <a:lnTo>
                      <a:pt x="9271" y="3813"/>
                    </a:lnTo>
                    <a:lnTo>
                      <a:pt x="9305" y="4525"/>
                    </a:lnTo>
                    <a:lnTo>
                      <a:pt x="9818" y="4587"/>
                    </a:lnTo>
                    <a:lnTo>
                      <a:pt x="10324" y="4525"/>
                    </a:lnTo>
                    <a:lnTo>
                      <a:pt x="21496" y="4525"/>
                    </a:lnTo>
                    <a:lnTo>
                      <a:pt x="20964" y="3553"/>
                    </a:lnTo>
                    <a:lnTo>
                      <a:pt x="20941" y="3509"/>
                    </a:lnTo>
                    <a:close/>
                    <a:moveTo>
                      <a:pt x="16259" y="0"/>
                    </a:moveTo>
                    <a:lnTo>
                      <a:pt x="15474" y="0"/>
                    </a:lnTo>
                    <a:lnTo>
                      <a:pt x="14752" y="124"/>
                    </a:lnTo>
                    <a:lnTo>
                      <a:pt x="16544" y="124"/>
                    </a:lnTo>
                    <a:lnTo>
                      <a:pt x="16259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488" name="object 101"/>
            <p:cNvGrpSpPr/>
            <p:nvPr/>
          </p:nvGrpSpPr>
          <p:grpSpPr>
            <a:xfrm>
              <a:off x="187469" y="60451"/>
              <a:ext cx="130539" cy="130253"/>
              <a:chOff x="0" y="0"/>
              <a:chExt cx="130537" cy="130251"/>
            </a:xfrm>
          </p:grpSpPr>
          <p:sp>
            <p:nvSpPr>
              <p:cNvPr id="532" name="Фигура"/>
              <p:cNvSpPr/>
              <p:nvPr/>
            </p:nvSpPr>
            <p:spPr>
              <a:xfrm>
                <a:off x="0" y="0"/>
                <a:ext cx="130537" cy="130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177" y="0"/>
                    </a:moveTo>
                    <a:lnTo>
                      <a:pt x="7993" y="0"/>
                    </a:lnTo>
                    <a:lnTo>
                      <a:pt x="7254" y="43"/>
                    </a:lnTo>
                    <a:lnTo>
                      <a:pt x="5982" y="725"/>
                    </a:lnTo>
                    <a:lnTo>
                      <a:pt x="4154" y="1098"/>
                    </a:lnTo>
                    <a:lnTo>
                      <a:pt x="136" y="8873"/>
                    </a:lnTo>
                    <a:lnTo>
                      <a:pt x="0" y="10920"/>
                    </a:lnTo>
                    <a:lnTo>
                      <a:pt x="20" y="12454"/>
                    </a:lnTo>
                    <a:lnTo>
                      <a:pt x="40" y="12795"/>
                    </a:lnTo>
                    <a:lnTo>
                      <a:pt x="349" y="14459"/>
                    </a:lnTo>
                    <a:lnTo>
                      <a:pt x="1118" y="16093"/>
                    </a:lnTo>
                    <a:lnTo>
                      <a:pt x="1143" y="16146"/>
                    </a:lnTo>
                    <a:lnTo>
                      <a:pt x="8901" y="21323"/>
                    </a:lnTo>
                    <a:lnTo>
                      <a:pt x="11823" y="21600"/>
                    </a:lnTo>
                    <a:lnTo>
                      <a:pt x="14767" y="21501"/>
                    </a:lnTo>
                    <a:lnTo>
                      <a:pt x="17725" y="21196"/>
                    </a:lnTo>
                    <a:lnTo>
                      <a:pt x="18600" y="21093"/>
                    </a:lnTo>
                    <a:lnTo>
                      <a:pt x="19178" y="20251"/>
                    </a:lnTo>
                    <a:lnTo>
                      <a:pt x="20103" y="20251"/>
                    </a:lnTo>
                    <a:lnTo>
                      <a:pt x="20128" y="17335"/>
                    </a:lnTo>
                    <a:lnTo>
                      <a:pt x="13787" y="17335"/>
                    </a:lnTo>
                    <a:lnTo>
                      <a:pt x="12085" y="17213"/>
                    </a:lnTo>
                    <a:lnTo>
                      <a:pt x="10385" y="16771"/>
                    </a:lnTo>
                    <a:lnTo>
                      <a:pt x="10019" y="16637"/>
                    </a:lnTo>
                    <a:lnTo>
                      <a:pt x="9612" y="16586"/>
                    </a:lnTo>
                    <a:lnTo>
                      <a:pt x="8628" y="16508"/>
                    </a:lnTo>
                    <a:lnTo>
                      <a:pt x="8542" y="16228"/>
                    </a:lnTo>
                    <a:lnTo>
                      <a:pt x="8516" y="16146"/>
                    </a:lnTo>
                    <a:lnTo>
                      <a:pt x="8500" y="16093"/>
                    </a:lnTo>
                    <a:lnTo>
                      <a:pt x="8450" y="15853"/>
                    </a:lnTo>
                    <a:lnTo>
                      <a:pt x="7727" y="15853"/>
                    </a:lnTo>
                    <a:lnTo>
                      <a:pt x="7596" y="15141"/>
                    </a:lnTo>
                    <a:lnTo>
                      <a:pt x="6602" y="14560"/>
                    </a:lnTo>
                    <a:lnTo>
                      <a:pt x="6426" y="13865"/>
                    </a:lnTo>
                    <a:lnTo>
                      <a:pt x="6754" y="12795"/>
                    </a:lnTo>
                    <a:lnTo>
                      <a:pt x="21070" y="12795"/>
                    </a:lnTo>
                    <a:lnTo>
                      <a:pt x="21426" y="12454"/>
                    </a:lnTo>
                    <a:lnTo>
                      <a:pt x="21551" y="10920"/>
                    </a:lnTo>
                    <a:lnTo>
                      <a:pt x="21600" y="9257"/>
                    </a:lnTo>
                    <a:lnTo>
                      <a:pt x="21583" y="9120"/>
                    </a:lnTo>
                    <a:lnTo>
                      <a:pt x="21573" y="9031"/>
                    </a:lnTo>
                    <a:lnTo>
                      <a:pt x="14996" y="9031"/>
                    </a:lnTo>
                    <a:lnTo>
                      <a:pt x="13917" y="8943"/>
                    </a:lnTo>
                    <a:lnTo>
                      <a:pt x="6260" y="8943"/>
                    </a:lnTo>
                    <a:lnTo>
                      <a:pt x="5730" y="8235"/>
                    </a:lnTo>
                    <a:lnTo>
                      <a:pt x="6548" y="6630"/>
                    </a:lnTo>
                    <a:lnTo>
                      <a:pt x="6810" y="5948"/>
                    </a:lnTo>
                    <a:lnTo>
                      <a:pt x="7525" y="5413"/>
                    </a:lnTo>
                    <a:lnTo>
                      <a:pt x="8696" y="4666"/>
                    </a:lnTo>
                    <a:lnTo>
                      <a:pt x="9909" y="4180"/>
                    </a:lnTo>
                    <a:lnTo>
                      <a:pt x="11177" y="3988"/>
                    </a:lnTo>
                    <a:lnTo>
                      <a:pt x="19856" y="3988"/>
                    </a:lnTo>
                    <a:lnTo>
                      <a:pt x="19490" y="3331"/>
                    </a:lnTo>
                    <a:lnTo>
                      <a:pt x="18739" y="2331"/>
                    </a:lnTo>
                    <a:lnTo>
                      <a:pt x="17855" y="1517"/>
                    </a:lnTo>
                    <a:lnTo>
                      <a:pt x="16881" y="870"/>
                    </a:lnTo>
                    <a:lnTo>
                      <a:pt x="16343" y="870"/>
                    </a:lnTo>
                    <a:lnTo>
                      <a:pt x="16219" y="801"/>
                    </a:lnTo>
                    <a:lnTo>
                      <a:pt x="14722" y="216"/>
                    </a:lnTo>
                    <a:lnTo>
                      <a:pt x="13177" y="0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33" name="Фигура"/>
              <p:cNvSpPr/>
              <p:nvPr/>
            </p:nvSpPr>
            <p:spPr>
              <a:xfrm>
                <a:off x="40814" y="4828"/>
                <a:ext cx="89557" cy="117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58" y="21481"/>
                    </a:moveTo>
                    <a:lnTo>
                      <a:pt x="18109" y="21481"/>
                    </a:lnTo>
                    <a:lnTo>
                      <a:pt x="19457" y="21600"/>
                    </a:lnTo>
                    <a:lnTo>
                      <a:pt x="19458" y="21481"/>
                    </a:lnTo>
                    <a:close/>
                    <a:moveTo>
                      <a:pt x="18045" y="17038"/>
                    </a:moveTo>
                    <a:lnTo>
                      <a:pt x="16777" y="17434"/>
                    </a:lnTo>
                    <a:lnTo>
                      <a:pt x="16582" y="17490"/>
                    </a:lnTo>
                    <a:lnTo>
                      <a:pt x="15233" y="17739"/>
                    </a:lnTo>
                    <a:lnTo>
                      <a:pt x="12632" y="18126"/>
                    </a:lnTo>
                    <a:lnTo>
                      <a:pt x="12480" y="18126"/>
                    </a:lnTo>
                    <a:lnTo>
                      <a:pt x="10251" y="18262"/>
                    </a:lnTo>
                    <a:lnTo>
                      <a:pt x="19495" y="18262"/>
                    </a:lnTo>
                    <a:lnTo>
                      <a:pt x="19503" y="17571"/>
                    </a:lnTo>
                    <a:lnTo>
                      <a:pt x="18045" y="17038"/>
                    </a:lnTo>
                    <a:close/>
                    <a:moveTo>
                      <a:pt x="2404" y="16380"/>
                    </a:moveTo>
                    <a:lnTo>
                      <a:pt x="1418" y="16624"/>
                    </a:lnTo>
                    <a:lnTo>
                      <a:pt x="2472" y="16624"/>
                    </a:lnTo>
                    <a:lnTo>
                      <a:pt x="2404" y="16380"/>
                    </a:lnTo>
                    <a:close/>
                    <a:moveTo>
                      <a:pt x="20867" y="13247"/>
                    </a:moveTo>
                    <a:lnTo>
                      <a:pt x="0" y="13247"/>
                    </a:lnTo>
                    <a:lnTo>
                      <a:pt x="1249" y="13461"/>
                    </a:lnTo>
                    <a:lnTo>
                      <a:pt x="20572" y="13461"/>
                    </a:lnTo>
                    <a:lnTo>
                      <a:pt x="20867" y="13247"/>
                    </a:lnTo>
                    <a:close/>
                    <a:moveTo>
                      <a:pt x="19097" y="3520"/>
                    </a:moveTo>
                    <a:lnTo>
                      <a:pt x="6448" y="3520"/>
                    </a:lnTo>
                    <a:lnTo>
                      <a:pt x="8393" y="3671"/>
                    </a:lnTo>
                    <a:lnTo>
                      <a:pt x="10145" y="3971"/>
                    </a:lnTo>
                    <a:lnTo>
                      <a:pt x="11294" y="5045"/>
                    </a:lnTo>
                    <a:lnTo>
                      <a:pt x="12307" y="6438"/>
                    </a:lnTo>
                    <a:lnTo>
                      <a:pt x="12210" y="6753"/>
                    </a:lnTo>
                    <a:lnTo>
                      <a:pt x="12632" y="7330"/>
                    </a:lnTo>
                    <a:lnTo>
                      <a:pt x="13861" y="7381"/>
                    </a:lnTo>
                    <a:lnTo>
                      <a:pt x="12589" y="8548"/>
                    </a:lnTo>
                    <a:lnTo>
                      <a:pt x="12014" y="9090"/>
                    </a:lnTo>
                    <a:lnTo>
                      <a:pt x="21600" y="9090"/>
                    </a:lnTo>
                    <a:lnTo>
                      <a:pt x="21379" y="7719"/>
                    </a:lnTo>
                    <a:lnTo>
                      <a:pt x="20728" y="6090"/>
                    </a:lnTo>
                    <a:lnTo>
                      <a:pt x="19645" y="4269"/>
                    </a:lnTo>
                    <a:lnTo>
                      <a:pt x="19097" y="3520"/>
                    </a:lnTo>
                    <a:close/>
                    <a:moveTo>
                      <a:pt x="9205" y="8916"/>
                    </a:moveTo>
                    <a:lnTo>
                      <a:pt x="7520" y="8993"/>
                    </a:lnTo>
                    <a:lnTo>
                      <a:pt x="10441" y="8993"/>
                    </a:lnTo>
                    <a:lnTo>
                      <a:pt x="9205" y="8916"/>
                    </a:lnTo>
                    <a:close/>
                    <a:moveTo>
                      <a:pt x="14610" y="0"/>
                    </a:moveTo>
                    <a:lnTo>
                      <a:pt x="14212" y="0"/>
                    </a:lnTo>
                    <a:lnTo>
                      <a:pt x="13977" y="77"/>
                    </a:lnTo>
                    <a:lnTo>
                      <a:pt x="14762" y="77"/>
                    </a:lnTo>
                    <a:lnTo>
                      <a:pt x="1461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489" name="object 102"/>
            <p:cNvGrpSpPr/>
            <p:nvPr/>
          </p:nvGrpSpPr>
          <p:grpSpPr>
            <a:xfrm>
              <a:off x="502313" y="52925"/>
              <a:ext cx="130305" cy="140968"/>
              <a:chOff x="0" y="0"/>
              <a:chExt cx="130302" cy="140968"/>
            </a:xfrm>
          </p:grpSpPr>
          <p:sp>
            <p:nvSpPr>
              <p:cNvPr id="527" name="Фигура"/>
              <p:cNvSpPr/>
              <p:nvPr/>
            </p:nvSpPr>
            <p:spPr>
              <a:xfrm>
                <a:off x="21106" y="119898"/>
                <a:ext cx="99272" cy="21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857" y="1289"/>
                    </a:lnTo>
                    <a:lnTo>
                      <a:pt x="1089" y="6966"/>
                    </a:lnTo>
                    <a:lnTo>
                      <a:pt x="1987" y="8919"/>
                    </a:lnTo>
                    <a:lnTo>
                      <a:pt x="2852" y="11067"/>
                    </a:lnTo>
                    <a:lnTo>
                      <a:pt x="3789" y="12773"/>
                    </a:lnTo>
                    <a:lnTo>
                      <a:pt x="5536" y="15779"/>
                    </a:lnTo>
                    <a:lnTo>
                      <a:pt x="7295" y="18363"/>
                    </a:lnTo>
                    <a:lnTo>
                      <a:pt x="9094" y="20358"/>
                    </a:lnTo>
                    <a:lnTo>
                      <a:pt x="10960" y="21600"/>
                    </a:lnTo>
                    <a:lnTo>
                      <a:pt x="13233" y="21290"/>
                    </a:lnTo>
                    <a:lnTo>
                      <a:pt x="15426" y="19250"/>
                    </a:lnTo>
                    <a:lnTo>
                      <a:pt x="17596" y="16770"/>
                    </a:lnTo>
                    <a:lnTo>
                      <a:pt x="19799" y="15143"/>
                    </a:lnTo>
                    <a:lnTo>
                      <a:pt x="20427" y="14934"/>
                    </a:lnTo>
                    <a:lnTo>
                      <a:pt x="21471" y="12356"/>
                    </a:lnTo>
                    <a:lnTo>
                      <a:pt x="21587" y="128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28" name="Фигура"/>
              <p:cNvSpPr/>
              <p:nvPr/>
            </p:nvSpPr>
            <p:spPr>
              <a:xfrm>
                <a:off x="0" y="11949"/>
                <a:ext cx="130302" cy="108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78" y="0"/>
                    </a:moveTo>
                    <a:lnTo>
                      <a:pt x="4436" y="439"/>
                    </a:lnTo>
                    <a:lnTo>
                      <a:pt x="3453" y="1418"/>
                    </a:lnTo>
                    <a:lnTo>
                      <a:pt x="2318" y="2858"/>
                    </a:lnTo>
                    <a:lnTo>
                      <a:pt x="1843" y="2858"/>
                    </a:lnTo>
                    <a:lnTo>
                      <a:pt x="1714" y="3267"/>
                    </a:lnTo>
                    <a:lnTo>
                      <a:pt x="1094" y="5065"/>
                    </a:lnTo>
                    <a:lnTo>
                      <a:pt x="471" y="6959"/>
                    </a:lnTo>
                    <a:lnTo>
                      <a:pt x="85" y="8739"/>
                    </a:lnTo>
                    <a:lnTo>
                      <a:pt x="55" y="8897"/>
                    </a:lnTo>
                    <a:lnTo>
                      <a:pt x="29" y="9850"/>
                    </a:lnTo>
                    <a:lnTo>
                      <a:pt x="20" y="10203"/>
                    </a:lnTo>
                    <a:lnTo>
                      <a:pt x="0" y="10920"/>
                    </a:lnTo>
                    <a:lnTo>
                      <a:pt x="158" y="12833"/>
                    </a:lnTo>
                    <a:lnTo>
                      <a:pt x="135" y="14748"/>
                    </a:lnTo>
                    <a:lnTo>
                      <a:pt x="164" y="15688"/>
                    </a:lnTo>
                    <a:lnTo>
                      <a:pt x="168" y="15848"/>
                    </a:lnTo>
                    <a:lnTo>
                      <a:pt x="194" y="16662"/>
                    </a:lnTo>
                    <a:lnTo>
                      <a:pt x="712" y="16853"/>
                    </a:lnTo>
                    <a:lnTo>
                      <a:pt x="1300" y="17025"/>
                    </a:lnTo>
                    <a:lnTo>
                      <a:pt x="1261" y="17025"/>
                    </a:lnTo>
                    <a:lnTo>
                      <a:pt x="886" y="17920"/>
                    </a:lnTo>
                    <a:lnTo>
                      <a:pt x="987" y="18676"/>
                    </a:lnTo>
                    <a:lnTo>
                      <a:pt x="1831" y="19021"/>
                    </a:lnTo>
                    <a:lnTo>
                      <a:pt x="1884" y="19622"/>
                    </a:lnTo>
                    <a:lnTo>
                      <a:pt x="1903" y="19832"/>
                    </a:lnTo>
                    <a:lnTo>
                      <a:pt x="1920" y="20028"/>
                    </a:lnTo>
                    <a:lnTo>
                      <a:pt x="2272" y="20804"/>
                    </a:lnTo>
                    <a:lnTo>
                      <a:pt x="2650" y="20887"/>
                    </a:lnTo>
                    <a:lnTo>
                      <a:pt x="2575" y="21313"/>
                    </a:lnTo>
                    <a:lnTo>
                      <a:pt x="2669" y="21557"/>
                    </a:lnTo>
                    <a:lnTo>
                      <a:pt x="2686" y="21600"/>
                    </a:lnTo>
                    <a:lnTo>
                      <a:pt x="3499" y="21557"/>
                    </a:lnTo>
                    <a:lnTo>
                      <a:pt x="19954" y="21557"/>
                    </a:lnTo>
                    <a:lnTo>
                      <a:pt x="20063" y="20028"/>
                    </a:lnTo>
                    <a:lnTo>
                      <a:pt x="20066" y="19992"/>
                    </a:lnTo>
                    <a:lnTo>
                      <a:pt x="15364" y="19992"/>
                    </a:lnTo>
                    <a:lnTo>
                      <a:pt x="7120" y="17025"/>
                    </a:lnTo>
                    <a:lnTo>
                      <a:pt x="6835" y="16662"/>
                    </a:lnTo>
                    <a:lnTo>
                      <a:pt x="6389" y="16459"/>
                    </a:lnTo>
                    <a:lnTo>
                      <a:pt x="6352" y="15912"/>
                    </a:lnTo>
                    <a:lnTo>
                      <a:pt x="5918" y="15912"/>
                    </a:lnTo>
                    <a:lnTo>
                      <a:pt x="5693" y="15688"/>
                    </a:lnTo>
                    <a:lnTo>
                      <a:pt x="5768" y="14126"/>
                    </a:lnTo>
                    <a:lnTo>
                      <a:pt x="6737" y="13905"/>
                    </a:lnTo>
                    <a:lnTo>
                      <a:pt x="19859" y="13905"/>
                    </a:lnTo>
                    <a:lnTo>
                      <a:pt x="20735" y="13705"/>
                    </a:lnTo>
                    <a:lnTo>
                      <a:pt x="21472" y="12833"/>
                    </a:lnTo>
                    <a:lnTo>
                      <a:pt x="21512" y="11519"/>
                    </a:lnTo>
                    <a:lnTo>
                      <a:pt x="21600" y="10203"/>
                    </a:lnTo>
                    <a:lnTo>
                      <a:pt x="21556" y="9926"/>
                    </a:lnTo>
                    <a:lnTo>
                      <a:pt x="8348" y="9926"/>
                    </a:lnTo>
                    <a:lnTo>
                      <a:pt x="5941" y="9850"/>
                    </a:lnTo>
                    <a:lnTo>
                      <a:pt x="5432" y="8897"/>
                    </a:lnTo>
                    <a:lnTo>
                      <a:pt x="5493" y="8739"/>
                    </a:lnTo>
                    <a:lnTo>
                      <a:pt x="5912" y="7948"/>
                    </a:lnTo>
                    <a:lnTo>
                      <a:pt x="7113" y="6010"/>
                    </a:lnTo>
                    <a:lnTo>
                      <a:pt x="8453" y="4676"/>
                    </a:lnTo>
                    <a:lnTo>
                      <a:pt x="10033" y="4005"/>
                    </a:lnTo>
                    <a:lnTo>
                      <a:pt x="19940" y="4005"/>
                    </a:lnTo>
                    <a:lnTo>
                      <a:pt x="19661" y="2858"/>
                    </a:lnTo>
                    <a:lnTo>
                      <a:pt x="2318" y="2858"/>
                    </a:lnTo>
                    <a:lnTo>
                      <a:pt x="1867" y="2780"/>
                    </a:lnTo>
                    <a:lnTo>
                      <a:pt x="19642" y="2780"/>
                    </a:lnTo>
                    <a:lnTo>
                      <a:pt x="19461" y="2037"/>
                    </a:lnTo>
                    <a:lnTo>
                      <a:pt x="17844" y="1174"/>
                    </a:lnTo>
                    <a:lnTo>
                      <a:pt x="16992" y="492"/>
                    </a:lnTo>
                    <a:lnTo>
                      <a:pt x="6455" y="492"/>
                    </a:lnTo>
                    <a:lnTo>
                      <a:pt x="5678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29" name="Фигура"/>
              <p:cNvSpPr/>
              <p:nvPr/>
            </p:nvSpPr>
            <p:spPr>
              <a:xfrm>
                <a:off x="38937" y="3631"/>
                <a:ext cx="6356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38" y="0"/>
                    </a:moveTo>
                    <a:lnTo>
                      <a:pt x="476" y="0"/>
                    </a:lnTo>
                    <a:lnTo>
                      <a:pt x="21" y="2066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703" y="15455"/>
                    </a:lnTo>
                    <a:lnTo>
                      <a:pt x="19671" y="15455"/>
                    </a:lnTo>
                    <a:lnTo>
                      <a:pt x="19399" y="14030"/>
                    </a:lnTo>
                    <a:lnTo>
                      <a:pt x="15238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30" name="Треугольник"/>
              <p:cNvSpPr/>
              <p:nvPr/>
            </p:nvSpPr>
            <p:spPr>
              <a:xfrm>
                <a:off x="44144" y="0"/>
                <a:ext cx="4135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69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3669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31" name="Фигура"/>
              <p:cNvSpPr/>
              <p:nvPr/>
            </p:nvSpPr>
            <p:spPr>
              <a:xfrm>
                <a:off x="35698" y="12254"/>
                <a:ext cx="94341" cy="99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419" y="10609"/>
                    </a:moveTo>
                    <a:lnTo>
                      <a:pt x="6317" y="10609"/>
                    </a:lnTo>
                    <a:lnTo>
                      <a:pt x="9741" y="10692"/>
                    </a:lnTo>
                    <a:lnTo>
                      <a:pt x="1759" y="10692"/>
                    </a:lnTo>
                    <a:lnTo>
                      <a:pt x="10419" y="10609"/>
                    </a:lnTo>
                    <a:close/>
                    <a:moveTo>
                      <a:pt x="19367" y="4274"/>
                    </a:moveTo>
                    <a:lnTo>
                      <a:pt x="8497" y="4274"/>
                    </a:lnTo>
                    <a:lnTo>
                      <a:pt x="10294" y="4507"/>
                    </a:lnTo>
                    <a:lnTo>
                      <a:pt x="11428" y="5871"/>
                    </a:lnTo>
                    <a:lnTo>
                      <a:pt x="12864" y="7475"/>
                    </a:lnTo>
                    <a:lnTo>
                      <a:pt x="12899" y="7514"/>
                    </a:lnTo>
                    <a:lnTo>
                      <a:pt x="12849" y="8080"/>
                    </a:lnTo>
                    <a:lnTo>
                      <a:pt x="12838" y="8207"/>
                    </a:lnTo>
                    <a:lnTo>
                      <a:pt x="14039" y="9405"/>
                    </a:lnTo>
                    <a:lnTo>
                      <a:pt x="12907" y="10609"/>
                    </a:lnTo>
                    <a:lnTo>
                      <a:pt x="12257" y="10609"/>
                    </a:lnTo>
                    <a:lnTo>
                      <a:pt x="9741" y="10692"/>
                    </a:lnTo>
                    <a:lnTo>
                      <a:pt x="21600" y="10692"/>
                    </a:lnTo>
                    <a:lnTo>
                      <a:pt x="21375" y="9576"/>
                    </a:lnTo>
                    <a:lnTo>
                      <a:pt x="19773" y="9229"/>
                    </a:lnTo>
                    <a:lnTo>
                      <a:pt x="20285" y="8080"/>
                    </a:lnTo>
                    <a:lnTo>
                      <a:pt x="20310" y="7475"/>
                    </a:lnTo>
                    <a:lnTo>
                      <a:pt x="20326" y="7113"/>
                    </a:lnTo>
                    <a:lnTo>
                      <a:pt x="20581" y="6096"/>
                    </a:lnTo>
                    <a:lnTo>
                      <a:pt x="19724" y="5423"/>
                    </a:lnTo>
                    <a:lnTo>
                      <a:pt x="19367" y="4274"/>
                    </a:lnTo>
                    <a:close/>
                    <a:moveTo>
                      <a:pt x="19133" y="19591"/>
                    </a:moveTo>
                    <a:lnTo>
                      <a:pt x="18264" y="19591"/>
                    </a:lnTo>
                    <a:lnTo>
                      <a:pt x="18278" y="19881"/>
                    </a:lnTo>
                    <a:lnTo>
                      <a:pt x="18311" y="20547"/>
                    </a:lnTo>
                    <a:lnTo>
                      <a:pt x="17108" y="20547"/>
                    </a:lnTo>
                    <a:lnTo>
                      <a:pt x="15237" y="20583"/>
                    </a:lnTo>
                    <a:lnTo>
                      <a:pt x="13047" y="21600"/>
                    </a:lnTo>
                    <a:lnTo>
                      <a:pt x="19541" y="21600"/>
                    </a:lnTo>
                    <a:lnTo>
                      <a:pt x="19557" y="21427"/>
                    </a:lnTo>
                    <a:lnTo>
                      <a:pt x="19133" y="19591"/>
                    </a:lnTo>
                    <a:close/>
                    <a:moveTo>
                      <a:pt x="14551" y="0"/>
                    </a:moveTo>
                    <a:lnTo>
                      <a:pt x="14249" y="0"/>
                    </a:lnTo>
                    <a:lnTo>
                      <a:pt x="13995" y="88"/>
                    </a:lnTo>
                    <a:lnTo>
                      <a:pt x="14691" y="88"/>
                    </a:lnTo>
                    <a:lnTo>
                      <a:pt x="14551" y="0"/>
                    </a:lnTo>
                    <a:close/>
                    <a:moveTo>
                      <a:pt x="593" y="17109"/>
                    </a:moveTo>
                    <a:lnTo>
                      <a:pt x="0" y="17178"/>
                    </a:lnTo>
                    <a:lnTo>
                      <a:pt x="599" y="17178"/>
                    </a:lnTo>
                    <a:lnTo>
                      <a:pt x="593" y="17109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490" name="object 103"/>
            <p:cNvSpPr/>
            <p:nvPr/>
          </p:nvSpPr>
          <p:spPr>
            <a:xfrm>
              <a:off x="338581" y="57881"/>
              <a:ext cx="40247" cy="191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27" y="0"/>
                  </a:moveTo>
                  <a:lnTo>
                    <a:pt x="8908" y="258"/>
                  </a:lnTo>
                  <a:lnTo>
                    <a:pt x="429" y="233"/>
                  </a:lnTo>
                  <a:lnTo>
                    <a:pt x="218" y="348"/>
                  </a:lnTo>
                  <a:lnTo>
                    <a:pt x="48" y="1145"/>
                  </a:lnTo>
                  <a:lnTo>
                    <a:pt x="54" y="19775"/>
                  </a:lnTo>
                  <a:lnTo>
                    <a:pt x="156" y="20479"/>
                  </a:lnTo>
                  <a:lnTo>
                    <a:pt x="0" y="21335"/>
                  </a:lnTo>
                  <a:lnTo>
                    <a:pt x="1485" y="21556"/>
                  </a:lnTo>
                  <a:lnTo>
                    <a:pt x="8888" y="21600"/>
                  </a:lnTo>
                  <a:lnTo>
                    <a:pt x="21600" y="21576"/>
                  </a:lnTo>
                  <a:lnTo>
                    <a:pt x="21579" y="21291"/>
                  </a:lnTo>
                  <a:lnTo>
                    <a:pt x="21259" y="20996"/>
                  </a:lnTo>
                  <a:lnTo>
                    <a:pt x="16072" y="21156"/>
                  </a:lnTo>
                  <a:lnTo>
                    <a:pt x="10844" y="21019"/>
                  </a:lnTo>
                  <a:lnTo>
                    <a:pt x="3632" y="21091"/>
                  </a:lnTo>
                  <a:lnTo>
                    <a:pt x="2453" y="20914"/>
                  </a:lnTo>
                  <a:lnTo>
                    <a:pt x="2535" y="1755"/>
                  </a:lnTo>
                  <a:lnTo>
                    <a:pt x="2719" y="1443"/>
                  </a:lnTo>
                  <a:lnTo>
                    <a:pt x="2910" y="621"/>
                  </a:lnTo>
                  <a:lnTo>
                    <a:pt x="3891" y="363"/>
                  </a:lnTo>
                  <a:lnTo>
                    <a:pt x="10510" y="439"/>
                  </a:lnTo>
                  <a:lnTo>
                    <a:pt x="14429" y="408"/>
                  </a:lnTo>
                  <a:lnTo>
                    <a:pt x="18342" y="409"/>
                  </a:lnTo>
                  <a:lnTo>
                    <a:pt x="13727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491" name="object 104"/>
            <p:cNvSpPr/>
            <p:nvPr/>
          </p:nvSpPr>
          <p:spPr>
            <a:xfrm>
              <a:off x="969760" y="60728"/>
              <a:ext cx="15405" cy="127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875" y="951"/>
                  </a:lnTo>
                  <a:lnTo>
                    <a:pt x="4693" y="19953"/>
                  </a:lnTo>
                  <a:lnTo>
                    <a:pt x="5205" y="21458"/>
                  </a:lnTo>
                  <a:lnTo>
                    <a:pt x="12175" y="21600"/>
                  </a:lnTo>
                  <a:lnTo>
                    <a:pt x="21085" y="21596"/>
                  </a:lnTo>
                  <a:lnTo>
                    <a:pt x="2160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492" name="object 105"/>
            <p:cNvSpPr/>
            <p:nvPr/>
          </p:nvSpPr>
          <p:spPr>
            <a:xfrm>
              <a:off x="536657" y="129143"/>
              <a:ext cx="95822" cy="15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7" y="0"/>
                  </a:moveTo>
                  <a:lnTo>
                    <a:pt x="20455" y="6119"/>
                  </a:lnTo>
                  <a:lnTo>
                    <a:pt x="19264" y="7526"/>
                  </a:lnTo>
                  <a:lnTo>
                    <a:pt x="14121" y="7141"/>
                  </a:lnTo>
                  <a:lnTo>
                    <a:pt x="2871" y="7169"/>
                  </a:lnTo>
                  <a:lnTo>
                    <a:pt x="1466" y="7472"/>
                  </a:lnTo>
                  <a:lnTo>
                    <a:pt x="100" y="9056"/>
                  </a:lnTo>
                  <a:lnTo>
                    <a:pt x="0" y="20035"/>
                  </a:lnTo>
                  <a:lnTo>
                    <a:pt x="303" y="21600"/>
                  </a:lnTo>
                  <a:lnTo>
                    <a:pt x="890" y="21155"/>
                  </a:lnTo>
                  <a:lnTo>
                    <a:pt x="1294" y="13914"/>
                  </a:lnTo>
                  <a:lnTo>
                    <a:pt x="2267" y="14857"/>
                  </a:lnTo>
                  <a:lnTo>
                    <a:pt x="20163" y="14500"/>
                  </a:lnTo>
                  <a:lnTo>
                    <a:pt x="20134" y="8877"/>
                  </a:lnTo>
                  <a:lnTo>
                    <a:pt x="20953" y="8327"/>
                  </a:lnTo>
                  <a:lnTo>
                    <a:pt x="21480" y="6014"/>
                  </a:lnTo>
                  <a:lnTo>
                    <a:pt x="21592" y="3985"/>
                  </a:lnTo>
                  <a:lnTo>
                    <a:pt x="21600" y="1992"/>
                  </a:lnTo>
                  <a:lnTo>
                    <a:pt x="21457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493" name="object 106"/>
            <p:cNvSpPr/>
            <p:nvPr/>
          </p:nvSpPr>
          <p:spPr>
            <a:xfrm>
              <a:off x="223794" y="181059"/>
              <a:ext cx="85232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68" y="0"/>
                  </a:moveTo>
                  <a:lnTo>
                    <a:pt x="19279" y="8864"/>
                  </a:lnTo>
                  <a:lnTo>
                    <a:pt x="13412" y="13142"/>
                  </a:lnTo>
                  <a:lnTo>
                    <a:pt x="8902" y="14178"/>
                  </a:lnTo>
                  <a:lnTo>
                    <a:pt x="4427" y="11281"/>
                  </a:lnTo>
                  <a:lnTo>
                    <a:pt x="0" y="2673"/>
                  </a:lnTo>
                  <a:lnTo>
                    <a:pt x="84" y="5614"/>
                  </a:lnTo>
                  <a:lnTo>
                    <a:pt x="138" y="9793"/>
                  </a:lnTo>
                  <a:lnTo>
                    <a:pt x="2562" y="11695"/>
                  </a:lnTo>
                  <a:lnTo>
                    <a:pt x="4216" y="21002"/>
                  </a:lnTo>
                  <a:lnTo>
                    <a:pt x="12156" y="20614"/>
                  </a:lnTo>
                  <a:lnTo>
                    <a:pt x="16453" y="21600"/>
                  </a:lnTo>
                  <a:lnTo>
                    <a:pt x="18375" y="11740"/>
                  </a:lnTo>
                  <a:lnTo>
                    <a:pt x="21307" y="10080"/>
                  </a:lnTo>
                  <a:lnTo>
                    <a:pt x="21600" y="5925"/>
                  </a:lnTo>
                  <a:lnTo>
                    <a:pt x="21584" y="1149"/>
                  </a:lnTo>
                  <a:lnTo>
                    <a:pt x="20168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494" name="object 107"/>
            <p:cNvGrpSpPr/>
            <p:nvPr/>
          </p:nvGrpSpPr>
          <p:grpSpPr>
            <a:xfrm>
              <a:off x="223605" y="51875"/>
              <a:ext cx="377792" cy="16677"/>
              <a:chOff x="0" y="0"/>
              <a:chExt cx="377792" cy="16675"/>
            </a:xfrm>
          </p:grpSpPr>
          <p:sp>
            <p:nvSpPr>
              <p:cNvPr id="525" name="Фигура"/>
              <p:cNvSpPr/>
              <p:nvPr/>
            </p:nvSpPr>
            <p:spPr>
              <a:xfrm>
                <a:off x="0" y="0"/>
                <a:ext cx="64927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462"/>
                    </a:moveTo>
                    <a:lnTo>
                      <a:pt x="19525" y="7832"/>
                    </a:lnTo>
                    <a:lnTo>
                      <a:pt x="16409" y="7263"/>
                    </a:lnTo>
                    <a:lnTo>
                      <a:pt x="11479" y="0"/>
                    </a:lnTo>
                    <a:lnTo>
                      <a:pt x="8927" y="1788"/>
                    </a:lnTo>
                    <a:lnTo>
                      <a:pt x="4279" y="3658"/>
                    </a:lnTo>
                    <a:lnTo>
                      <a:pt x="2362" y="10976"/>
                    </a:lnTo>
                    <a:lnTo>
                      <a:pt x="87" y="15285"/>
                    </a:lnTo>
                    <a:lnTo>
                      <a:pt x="87" y="18294"/>
                    </a:lnTo>
                    <a:lnTo>
                      <a:pt x="0" y="20029"/>
                    </a:lnTo>
                    <a:lnTo>
                      <a:pt x="2562" y="12792"/>
                    </a:lnTo>
                    <a:lnTo>
                      <a:pt x="5350" y="11951"/>
                    </a:lnTo>
                    <a:lnTo>
                      <a:pt x="8153" y="12250"/>
                    </a:lnTo>
                    <a:lnTo>
                      <a:pt x="11315" y="12169"/>
                    </a:lnTo>
                    <a:lnTo>
                      <a:pt x="14467" y="12359"/>
                    </a:lnTo>
                    <a:lnTo>
                      <a:pt x="17572" y="14662"/>
                    </a:lnTo>
                    <a:lnTo>
                      <a:pt x="20585" y="20870"/>
                    </a:lnTo>
                    <a:lnTo>
                      <a:pt x="20831" y="21600"/>
                    </a:lnTo>
                    <a:lnTo>
                      <a:pt x="21257" y="20625"/>
                    </a:lnTo>
                    <a:lnTo>
                      <a:pt x="21600" y="20462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26" name="Фигура"/>
              <p:cNvSpPr/>
              <p:nvPr/>
            </p:nvSpPr>
            <p:spPr>
              <a:xfrm>
                <a:off x="312956" y="1271"/>
                <a:ext cx="64836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838"/>
                    </a:moveTo>
                    <a:lnTo>
                      <a:pt x="21246" y="15637"/>
                    </a:lnTo>
                    <a:lnTo>
                      <a:pt x="20979" y="12335"/>
                    </a:lnTo>
                    <a:lnTo>
                      <a:pt x="17084" y="5527"/>
                    </a:lnTo>
                    <a:lnTo>
                      <a:pt x="13584" y="1509"/>
                    </a:lnTo>
                    <a:lnTo>
                      <a:pt x="10028" y="0"/>
                    </a:lnTo>
                    <a:lnTo>
                      <a:pt x="6415" y="1638"/>
                    </a:lnTo>
                    <a:lnTo>
                      <a:pt x="4460" y="3480"/>
                    </a:lnTo>
                    <a:lnTo>
                      <a:pt x="2587" y="8804"/>
                    </a:lnTo>
                    <a:lnTo>
                      <a:pt x="318" y="12131"/>
                    </a:lnTo>
                    <a:lnTo>
                      <a:pt x="200" y="15482"/>
                    </a:lnTo>
                    <a:lnTo>
                      <a:pt x="0" y="17505"/>
                    </a:lnTo>
                    <a:lnTo>
                      <a:pt x="1560" y="21600"/>
                    </a:lnTo>
                    <a:lnTo>
                      <a:pt x="2027" y="11287"/>
                    </a:lnTo>
                    <a:lnTo>
                      <a:pt x="3295" y="11363"/>
                    </a:lnTo>
                    <a:lnTo>
                      <a:pt x="12014" y="9519"/>
                    </a:lnTo>
                    <a:lnTo>
                      <a:pt x="16340" y="11107"/>
                    </a:lnTo>
                    <a:lnTo>
                      <a:pt x="20584" y="18017"/>
                    </a:lnTo>
                    <a:lnTo>
                      <a:pt x="20851" y="18682"/>
                    </a:lnTo>
                    <a:lnTo>
                      <a:pt x="21261" y="17914"/>
                    </a:lnTo>
                    <a:lnTo>
                      <a:pt x="21600" y="17838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495" name="object 108"/>
            <p:cNvSpPr/>
            <p:nvPr/>
          </p:nvSpPr>
          <p:spPr>
            <a:xfrm>
              <a:off x="238248" y="151223"/>
              <a:ext cx="70904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6" y="0"/>
                  </a:moveTo>
                  <a:lnTo>
                    <a:pt x="19360" y="4278"/>
                  </a:lnTo>
                  <a:lnTo>
                    <a:pt x="16148" y="10764"/>
                  </a:lnTo>
                  <a:lnTo>
                    <a:pt x="12879" y="13814"/>
                  </a:lnTo>
                  <a:lnTo>
                    <a:pt x="9557" y="14246"/>
                  </a:lnTo>
                  <a:lnTo>
                    <a:pt x="6186" y="12884"/>
                  </a:lnTo>
                  <a:lnTo>
                    <a:pt x="3992" y="11595"/>
                  </a:lnTo>
                  <a:lnTo>
                    <a:pt x="2077" y="6069"/>
                  </a:lnTo>
                  <a:lnTo>
                    <a:pt x="0" y="3283"/>
                  </a:lnTo>
                  <a:lnTo>
                    <a:pt x="182" y="8242"/>
                  </a:lnTo>
                  <a:lnTo>
                    <a:pt x="414" y="12704"/>
                  </a:lnTo>
                  <a:lnTo>
                    <a:pt x="2975" y="14084"/>
                  </a:lnTo>
                  <a:lnTo>
                    <a:pt x="3652" y="15535"/>
                  </a:lnTo>
                  <a:lnTo>
                    <a:pt x="6782" y="20283"/>
                  </a:lnTo>
                  <a:lnTo>
                    <a:pt x="9914" y="21600"/>
                  </a:lnTo>
                  <a:lnTo>
                    <a:pt x="13053" y="20129"/>
                  </a:lnTo>
                  <a:lnTo>
                    <a:pt x="16207" y="16509"/>
                  </a:lnTo>
                  <a:lnTo>
                    <a:pt x="17956" y="14017"/>
                  </a:lnTo>
                  <a:lnTo>
                    <a:pt x="19755" y="9692"/>
                  </a:lnTo>
                  <a:lnTo>
                    <a:pt x="21600" y="14878"/>
                  </a:lnTo>
                  <a:lnTo>
                    <a:pt x="21507" y="2829"/>
                  </a:lnTo>
                  <a:lnTo>
                    <a:pt x="20966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496" name="object 109"/>
            <p:cNvSpPr/>
            <p:nvPr/>
          </p:nvSpPr>
          <p:spPr>
            <a:xfrm>
              <a:off x="394913" y="183403"/>
              <a:ext cx="51931" cy="1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200" y="2065"/>
                  </a:lnTo>
                  <a:lnTo>
                    <a:pt x="10800" y="2990"/>
                  </a:lnTo>
                  <a:lnTo>
                    <a:pt x="5400" y="2614"/>
                  </a:lnTo>
                  <a:lnTo>
                    <a:pt x="0" y="776"/>
                  </a:lnTo>
                  <a:lnTo>
                    <a:pt x="2145" y="5416"/>
                  </a:lnTo>
                  <a:lnTo>
                    <a:pt x="3745" y="20064"/>
                  </a:lnTo>
                  <a:lnTo>
                    <a:pt x="10117" y="21600"/>
                  </a:lnTo>
                  <a:lnTo>
                    <a:pt x="14075" y="20205"/>
                  </a:lnTo>
                  <a:lnTo>
                    <a:pt x="17922" y="1388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497" name="object 110"/>
            <p:cNvGrpSpPr/>
            <p:nvPr/>
          </p:nvGrpSpPr>
          <p:grpSpPr>
            <a:xfrm>
              <a:off x="981081" y="54548"/>
              <a:ext cx="100219" cy="142816"/>
              <a:chOff x="0" y="0"/>
              <a:chExt cx="100218" cy="142816"/>
            </a:xfrm>
          </p:grpSpPr>
          <p:sp>
            <p:nvSpPr>
              <p:cNvPr id="523" name="Фигура"/>
              <p:cNvSpPr/>
              <p:nvPr/>
            </p:nvSpPr>
            <p:spPr>
              <a:xfrm>
                <a:off x="0" y="127411"/>
                <a:ext cx="89697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250"/>
                    </a:moveTo>
                    <a:lnTo>
                      <a:pt x="20454" y="0"/>
                    </a:lnTo>
                    <a:lnTo>
                      <a:pt x="0" y="0"/>
                    </a:lnTo>
                    <a:lnTo>
                      <a:pt x="530" y="21600"/>
                    </a:lnTo>
                    <a:lnTo>
                      <a:pt x="1350" y="13184"/>
                    </a:lnTo>
                    <a:lnTo>
                      <a:pt x="20361" y="13487"/>
                    </a:lnTo>
                    <a:lnTo>
                      <a:pt x="21062" y="18558"/>
                    </a:lnTo>
                    <a:lnTo>
                      <a:pt x="21600" y="3250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24" name="Фигура"/>
              <p:cNvSpPr/>
              <p:nvPr/>
            </p:nvSpPr>
            <p:spPr>
              <a:xfrm>
                <a:off x="60" y="0"/>
                <a:ext cx="100158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468"/>
                    </a:moveTo>
                    <a:lnTo>
                      <a:pt x="21321" y="629"/>
                    </a:lnTo>
                    <a:lnTo>
                      <a:pt x="20285" y="919"/>
                    </a:lnTo>
                    <a:lnTo>
                      <a:pt x="1176" y="385"/>
                    </a:lnTo>
                    <a:lnTo>
                      <a:pt x="266" y="0"/>
                    </a:lnTo>
                    <a:lnTo>
                      <a:pt x="0" y="6971"/>
                    </a:lnTo>
                    <a:lnTo>
                      <a:pt x="17142" y="7311"/>
                    </a:lnTo>
                    <a:lnTo>
                      <a:pt x="18693" y="3097"/>
                    </a:lnTo>
                    <a:lnTo>
                      <a:pt x="20424" y="21600"/>
                    </a:lnTo>
                    <a:lnTo>
                      <a:pt x="21085" y="19079"/>
                    </a:lnTo>
                    <a:lnTo>
                      <a:pt x="21600" y="19468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498" name="object 111"/>
            <p:cNvGrpSpPr/>
            <p:nvPr/>
          </p:nvGrpSpPr>
          <p:grpSpPr>
            <a:xfrm>
              <a:off x="926612" y="69690"/>
              <a:ext cx="209676" cy="66774"/>
              <a:chOff x="0" y="0"/>
              <a:chExt cx="209676" cy="66774"/>
            </a:xfrm>
          </p:grpSpPr>
          <p:sp>
            <p:nvSpPr>
              <p:cNvPr id="521" name="Фигура"/>
              <p:cNvSpPr/>
              <p:nvPr/>
            </p:nvSpPr>
            <p:spPr>
              <a:xfrm>
                <a:off x="0" y="0"/>
                <a:ext cx="18808" cy="16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779" y="9934"/>
                    </a:lnTo>
                    <a:lnTo>
                      <a:pt x="10119" y="3318"/>
                    </a:lnTo>
                    <a:lnTo>
                      <a:pt x="0" y="0"/>
                    </a:lnTo>
                    <a:lnTo>
                      <a:pt x="6438" y="8205"/>
                    </a:lnTo>
                    <a:lnTo>
                      <a:pt x="13303" y="15839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22" name="Фигура"/>
              <p:cNvSpPr/>
              <p:nvPr/>
            </p:nvSpPr>
            <p:spPr>
              <a:xfrm>
                <a:off x="194271" y="49845"/>
                <a:ext cx="15405" cy="1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952"/>
                    </a:moveTo>
                    <a:lnTo>
                      <a:pt x="20969" y="2103"/>
                    </a:lnTo>
                    <a:lnTo>
                      <a:pt x="21150" y="0"/>
                    </a:lnTo>
                    <a:lnTo>
                      <a:pt x="8640" y="2908"/>
                    </a:lnTo>
                    <a:lnTo>
                      <a:pt x="5669" y="13070"/>
                    </a:lnTo>
                    <a:lnTo>
                      <a:pt x="0" y="21187"/>
                    </a:lnTo>
                    <a:lnTo>
                      <a:pt x="1935" y="21109"/>
                    </a:lnTo>
                    <a:lnTo>
                      <a:pt x="4365" y="21600"/>
                    </a:lnTo>
                    <a:lnTo>
                      <a:pt x="8731" y="14190"/>
                    </a:lnTo>
                    <a:lnTo>
                      <a:pt x="12533" y="9060"/>
                    </a:lnTo>
                    <a:lnTo>
                      <a:pt x="21600" y="4952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499" name="object 112"/>
            <p:cNvSpPr/>
            <p:nvPr/>
          </p:nvSpPr>
          <p:spPr>
            <a:xfrm>
              <a:off x="928352" y="166388"/>
              <a:ext cx="15404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7" y="0"/>
                  </a:moveTo>
                  <a:lnTo>
                    <a:pt x="11064" y="4081"/>
                  </a:lnTo>
                  <a:lnTo>
                    <a:pt x="2037" y="9112"/>
                  </a:lnTo>
                  <a:lnTo>
                    <a:pt x="0" y="21600"/>
                  </a:lnTo>
                  <a:lnTo>
                    <a:pt x="9931" y="17542"/>
                  </a:lnTo>
                  <a:lnTo>
                    <a:pt x="21600" y="15303"/>
                  </a:lnTo>
                  <a:lnTo>
                    <a:pt x="20997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500" name="object 113"/>
            <p:cNvSpPr/>
            <p:nvPr/>
          </p:nvSpPr>
          <p:spPr>
            <a:xfrm>
              <a:off x="621155" y="96033"/>
              <a:ext cx="15404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33" y="0"/>
                  </a:moveTo>
                  <a:lnTo>
                    <a:pt x="5407" y="8510"/>
                  </a:lnTo>
                  <a:lnTo>
                    <a:pt x="0" y="18563"/>
                  </a:lnTo>
                  <a:lnTo>
                    <a:pt x="16835" y="21600"/>
                  </a:lnTo>
                  <a:lnTo>
                    <a:pt x="21600" y="11741"/>
                  </a:lnTo>
                  <a:lnTo>
                    <a:pt x="16744" y="4918"/>
                  </a:lnTo>
                  <a:lnTo>
                    <a:pt x="5833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501" name="object 114"/>
            <p:cNvSpPr/>
            <p:nvPr/>
          </p:nvSpPr>
          <p:spPr>
            <a:xfrm>
              <a:off x="1072438" y="178890"/>
              <a:ext cx="15404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27" y="0"/>
                  </a:moveTo>
                  <a:lnTo>
                    <a:pt x="0" y="14055"/>
                  </a:lnTo>
                  <a:lnTo>
                    <a:pt x="11371" y="21600"/>
                  </a:lnTo>
                  <a:lnTo>
                    <a:pt x="16951" y="14142"/>
                  </a:lnTo>
                  <a:lnTo>
                    <a:pt x="21600" y="4332"/>
                  </a:lnTo>
                  <a:lnTo>
                    <a:pt x="13708" y="5764"/>
                  </a:lnTo>
                  <a:lnTo>
                    <a:pt x="3027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502" name="object 115"/>
            <p:cNvGrpSpPr/>
            <p:nvPr/>
          </p:nvGrpSpPr>
          <p:grpSpPr>
            <a:xfrm>
              <a:off x="376332" y="59515"/>
              <a:ext cx="854049" cy="125155"/>
              <a:chOff x="0" y="0"/>
              <a:chExt cx="854049" cy="125155"/>
            </a:xfrm>
          </p:grpSpPr>
          <p:sp>
            <p:nvSpPr>
              <p:cNvPr id="511" name="Фигура"/>
              <p:cNvSpPr/>
              <p:nvPr/>
            </p:nvSpPr>
            <p:spPr>
              <a:xfrm>
                <a:off x="0" y="593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775"/>
                    </a:moveTo>
                    <a:lnTo>
                      <a:pt x="8336" y="0"/>
                    </a:lnTo>
                    <a:lnTo>
                      <a:pt x="7001" y="15347"/>
                    </a:lnTo>
                    <a:lnTo>
                      <a:pt x="0" y="21600"/>
                    </a:lnTo>
                    <a:lnTo>
                      <a:pt x="10167" y="20462"/>
                    </a:lnTo>
                    <a:lnTo>
                      <a:pt x="19736" y="18352"/>
                    </a:lnTo>
                    <a:lnTo>
                      <a:pt x="21600" y="377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12" name="Фигура"/>
              <p:cNvSpPr/>
              <p:nvPr/>
            </p:nvSpPr>
            <p:spPr>
              <a:xfrm>
                <a:off x="122474" y="84258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21"/>
                    </a:moveTo>
                    <a:lnTo>
                      <a:pt x="11090" y="3276"/>
                    </a:lnTo>
                    <a:lnTo>
                      <a:pt x="1258" y="0"/>
                    </a:lnTo>
                    <a:lnTo>
                      <a:pt x="0" y="11247"/>
                    </a:lnTo>
                    <a:lnTo>
                      <a:pt x="728" y="21122"/>
                    </a:lnTo>
                    <a:lnTo>
                      <a:pt x="14385" y="21600"/>
                    </a:lnTo>
                    <a:lnTo>
                      <a:pt x="21600" y="6021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13" name="Фигура"/>
              <p:cNvSpPr/>
              <p:nvPr/>
            </p:nvSpPr>
            <p:spPr>
              <a:xfrm>
                <a:off x="128104" y="96511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673" y="13735"/>
                    </a:lnTo>
                    <a:lnTo>
                      <a:pt x="14215" y="3495"/>
                    </a:lnTo>
                    <a:lnTo>
                      <a:pt x="0" y="0"/>
                    </a:lnTo>
                    <a:lnTo>
                      <a:pt x="4379" y="8679"/>
                    </a:lnTo>
                    <a:lnTo>
                      <a:pt x="4166" y="19791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14" name="Фигура"/>
              <p:cNvSpPr/>
              <p:nvPr/>
            </p:nvSpPr>
            <p:spPr>
              <a:xfrm>
                <a:off x="139426" y="109751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739"/>
                    </a:moveTo>
                    <a:lnTo>
                      <a:pt x="19281" y="3259"/>
                    </a:lnTo>
                    <a:lnTo>
                      <a:pt x="10717" y="0"/>
                    </a:lnTo>
                    <a:lnTo>
                      <a:pt x="0" y="564"/>
                    </a:lnTo>
                    <a:lnTo>
                      <a:pt x="7659" y="5552"/>
                    </a:lnTo>
                    <a:lnTo>
                      <a:pt x="9069" y="21600"/>
                    </a:lnTo>
                    <a:lnTo>
                      <a:pt x="21600" y="17739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15" name="Фигура"/>
              <p:cNvSpPr/>
              <p:nvPr/>
            </p:nvSpPr>
            <p:spPr>
              <a:xfrm>
                <a:off x="537734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9"/>
                    </a:moveTo>
                    <a:lnTo>
                      <a:pt x="20884" y="2575"/>
                    </a:lnTo>
                    <a:lnTo>
                      <a:pt x="10066" y="463"/>
                    </a:lnTo>
                    <a:lnTo>
                      <a:pt x="5018" y="463"/>
                    </a:lnTo>
                    <a:lnTo>
                      <a:pt x="0" y="0"/>
                    </a:lnTo>
                    <a:lnTo>
                      <a:pt x="7070" y="6142"/>
                    </a:lnTo>
                    <a:lnTo>
                      <a:pt x="11859" y="21600"/>
                    </a:lnTo>
                    <a:lnTo>
                      <a:pt x="20720" y="20409"/>
                    </a:lnTo>
                    <a:lnTo>
                      <a:pt x="21600" y="10699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16" name="Фигура"/>
              <p:cNvSpPr/>
              <p:nvPr/>
            </p:nvSpPr>
            <p:spPr>
              <a:xfrm>
                <a:off x="564436" y="25985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649"/>
                    </a:moveTo>
                    <a:lnTo>
                      <a:pt x="16246" y="1515"/>
                    </a:lnTo>
                    <a:lnTo>
                      <a:pt x="3010" y="0"/>
                    </a:lnTo>
                    <a:lnTo>
                      <a:pt x="0" y="13092"/>
                    </a:lnTo>
                    <a:lnTo>
                      <a:pt x="7310" y="18861"/>
                    </a:lnTo>
                    <a:lnTo>
                      <a:pt x="18876" y="21600"/>
                    </a:lnTo>
                    <a:lnTo>
                      <a:pt x="21600" y="8649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17" name="Фигура"/>
              <p:cNvSpPr/>
              <p:nvPr/>
            </p:nvSpPr>
            <p:spPr>
              <a:xfrm>
                <a:off x="564559" y="91266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199"/>
                    </a:moveTo>
                    <a:lnTo>
                      <a:pt x="17733" y="0"/>
                    </a:lnTo>
                    <a:lnTo>
                      <a:pt x="0" y="384"/>
                    </a:lnTo>
                    <a:lnTo>
                      <a:pt x="1379" y="11241"/>
                    </a:lnTo>
                    <a:lnTo>
                      <a:pt x="1865" y="21600"/>
                    </a:lnTo>
                    <a:lnTo>
                      <a:pt x="6667" y="14117"/>
                    </a:lnTo>
                    <a:lnTo>
                      <a:pt x="21600" y="12199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18" name="Фигура"/>
              <p:cNvSpPr/>
              <p:nvPr/>
            </p:nvSpPr>
            <p:spPr>
              <a:xfrm>
                <a:off x="569026" y="38755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058"/>
                    </a:moveTo>
                    <a:lnTo>
                      <a:pt x="17927" y="5847"/>
                    </a:lnTo>
                    <a:lnTo>
                      <a:pt x="5400" y="0"/>
                    </a:lnTo>
                    <a:lnTo>
                      <a:pt x="167" y="8604"/>
                    </a:lnTo>
                    <a:lnTo>
                      <a:pt x="0" y="16419"/>
                    </a:lnTo>
                    <a:lnTo>
                      <a:pt x="16814" y="21600"/>
                    </a:lnTo>
                    <a:lnTo>
                      <a:pt x="21600" y="13058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19" name="Фигура"/>
              <p:cNvSpPr/>
              <p:nvPr/>
            </p:nvSpPr>
            <p:spPr>
              <a:xfrm>
                <a:off x="569342" y="74538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258"/>
                    </a:moveTo>
                    <a:lnTo>
                      <a:pt x="17016" y="0"/>
                    </a:lnTo>
                    <a:lnTo>
                      <a:pt x="0" y="5652"/>
                    </a:lnTo>
                    <a:lnTo>
                      <a:pt x="2464" y="13678"/>
                    </a:lnTo>
                    <a:lnTo>
                      <a:pt x="4408" y="21600"/>
                    </a:lnTo>
                    <a:lnTo>
                      <a:pt x="19998" y="15790"/>
                    </a:lnTo>
                    <a:lnTo>
                      <a:pt x="21600" y="8258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20" name="Фигура"/>
              <p:cNvSpPr/>
              <p:nvPr/>
            </p:nvSpPr>
            <p:spPr>
              <a:xfrm>
                <a:off x="838644" y="616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78"/>
                    </a:moveTo>
                    <a:lnTo>
                      <a:pt x="14849" y="13503"/>
                    </a:lnTo>
                    <a:lnTo>
                      <a:pt x="11739" y="0"/>
                    </a:lnTo>
                    <a:lnTo>
                      <a:pt x="0" y="4875"/>
                    </a:lnTo>
                    <a:lnTo>
                      <a:pt x="5436" y="13338"/>
                    </a:lnTo>
                    <a:lnTo>
                      <a:pt x="11011" y="21600"/>
                    </a:lnTo>
                    <a:lnTo>
                      <a:pt x="21600" y="19178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503" name="object 116"/>
            <p:cNvSpPr/>
            <p:nvPr/>
          </p:nvSpPr>
          <p:spPr>
            <a:xfrm>
              <a:off x="621547" y="129162"/>
              <a:ext cx="15405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0" y="0"/>
                  </a:moveTo>
                  <a:lnTo>
                    <a:pt x="12016" y="5199"/>
                  </a:lnTo>
                  <a:lnTo>
                    <a:pt x="0" y="6437"/>
                  </a:lnTo>
                  <a:lnTo>
                    <a:pt x="377" y="19079"/>
                  </a:lnTo>
                  <a:lnTo>
                    <a:pt x="16515" y="21600"/>
                  </a:lnTo>
                  <a:lnTo>
                    <a:pt x="21600" y="13998"/>
                  </a:lnTo>
                  <a:lnTo>
                    <a:pt x="19750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504" name="object 117"/>
            <p:cNvGrpSpPr/>
            <p:nvPr/>
          </p:nvGrpSpPr>
          <p:grpSpPr>
            <a:xfrm>
              <a:off x="368445" y="67694"/>
              <a:ext cx="732013" cy="125787"/>
              <a:chOff x="0" y="0"/>
              <a:chExt cx="732013" cy="125787"/>
            </a:xfrm>
          </p:grpSpPr>
          <p:sp>
            <p:nvSpPr>
              <p:cNvPr id="507" name="Фигура"/>
              <p:cNvSpPr/>
              <p:nvPr/>
            </p:nvSpPr>
            <p:spPr>
              <a:xfrm>
                <a:off x="0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7221" y="21600"/>
                    </a:lnTo>
                    <a:lnTo>
                      <a:pt x="14447" y="2149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08" name="Фигура"/>
              <p:cNvSpPr/>
              <p:nvPr/>
            </p:nvSpPr>
            <p:spPr>
              <a:xfrm>
                <a:off x="15618" y="110382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480"/>
                    </a:moveTo>
                    <a:lnTo>
                      <a:pt x="21169" y="2844"/>
                    </a:lnTo>
                    <a:lnTo>
                      <a:pt x="12357" y="0"/>
                    </a:lnTo>
                    <a:lnTo>
                      <a:pt x="0" y="2963"/>
                    </a:lnTo>
                    <a:lnTo>
                      <a:pt x="4784" y="12525"/>
                    </a:lnTo>
                    <a:lnTo>
                      <a:pt x="9780" y="21600"/>
                    </a:lnTo>
                    <a:lnTo>
                      <a:pt x="21600" y="1948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09" name="Фигура"/>
              <p:cNvSpPr/>
              <p:nvPr/>
            </p:nvSpPr>
            <p:spPr>
              <a:xfrm>
                <a:off x="73728" y="109974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954"/>
                    </a:moveTo>
                    <a:lnTo>
                      <a:pt x="11464" y="3617"/>
                    </a:lnTo>
                    <a:lnTo>
                      <a:pt x="0" y="0"/>
                    </a:lnTo>
                    <a:lnTo>
                      <a:pt x="1279" y="19316"/>
                    </a:lnTo>
                    <a:lnTo>
                      <a:pt x="11957" y="21600"/>
                    </a:lnTo>
                    <a:lnTo>
                      <a:pt x="16435" y="12635"/>
                    </a:lnTo>
                    <a:lnTo>
                      <a:pt x="21600" y="4954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510" name="Фигура"/>
              <p:cNvSpPr/>
              <p:nvPr/>
            </p:nvSpPr>
            <p:spPr>
              <a:xfrm>
                <a:off x="716608" y="56869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392"/>
                    </a:moveTo>
                    <a:lnTo>
                      <a:pt x="17067" y="0"/>
                    </a:lnTo>
                    <a:lnTo>
                      <a:pt x="0" y="3026"/>
                    </a:lnTo>
                    <a:lnTo>
                      <a:pt x="2699" y="13115"/>
                    </a:lnTo>
                    <a:lnTo>
                      <a:pt x="10341" y="18664"/>
                    </a:lnTo>
                    <a:lnTo>
                      <a:pt x="20838" y="21600"/>
                    </a:lnTo>
                    <a:lnTo>
                      <a:pt x="21600" y="8392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505" name="object 118"/>
            <p:cNvSpPr/>
            <p:nvPr/>
          </p:nvSpPr>
          <p:spPr>
            <a:xfrm>
              <a:off x="403128" y="78703"/>
              <a:ext cx="15405" cy="1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" y="0"/>
                  </a:moveTo>
                  <a:lnTo>
                    <a:pt x="0" y="21600"/>
                  </a:lnTo>
                  <a:lnTo>
                    <a:pt x="20881" y="21510"/>
                  </a:lnTo>
                  <a:lnTo>
                    <a:pt x="21600" y="10265"/>
                  </a:lnTo>
                  <a:lnTo>
                    <a:pt x="20161" y="2008"/>
                  </a:lnTo>
                  <a:lnTo>
                    <a:pt x="8880" y="321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C5BED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506" name="object 119"/>
            <p:cNvSpPr/>
            <p:nvPr/>
          </p:nvSpPr>
          <p:spPr>
            <a:xfrm>
              <a:off x="1015902" y="84364"/>
              <a:ext cx="44729" cy="30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93" y="0"/>
                  </a:moveTo>
                  <a:lnTo>
                    <a:pt x="889" y="17"/>
                  </a:lnTo>
                  <a:lnTo>
                    <a:pt x="12" y="1180"/>
                  </a:lnTo>
                  <a:lnTo>
                    <a:pt x="0" y="20277"/>
                  </a:lnTo>
                  <a:lnTo>
                    <a:pt x="613" y="21591"/>
                  </a:lnTo>
                  <a:lnTo>
                    <a:pt x="7175" y="21458"/>
                  </a:lnTo>
                  <a:lnTo>
                    <a:pt x="12014" y="21600"/>
                  </a:lnTo>
                  <a:lnTo>
                    <a:pt x="19018" y="21183"/>
                  </a:lnTo>
                  <a:lnTo>
                    <a:pt x="21171" y="17597"/>
                  </a:lnTo>
                  <a:lnTo>
                    <a:pt x="21600" y="14260"/>
                  </a:lnTo>
                  <a:lnTo>
                    <a:pt x="17988" y="16792"/>
                  </a:lnTo>
                  <a:lnTo>
                    <a:pt x="14205" y="18114"/>
                  </a:lnTo>
                  <a:lnTo>
                    <a:pt x="10314" y="18621"/>
                  </a:lnTo>
                  <a:lnTo>
                    <a:pt x="6378" y="18707"/>
                  </a:lnTo>
                  <a:lnTo>
                    <a:pt x="2698" y="18707"/>
                  </a:lnTo>
                  <a:lnTo>
                    <a:pt x="2146" y="17651"/>
                  </a:lnTo>
                  <a:lnTo>
                    <a:pt x="1962" y="11084"/>
                  </a:lnTo>
                  <a:lnTo>
                    <a:pt x="2042" y="9877"/>
                  </a:lnTo>
                  <a:lnTo>
                    <a:pt x="1815" y="5014"/>
                  </a:lnTo>
                  <a:lnTo>
                    <a:pt x="2950" y="3416"/>
                  </a:lnTo>
                  <a:lnTo>
                    <a:pt x="10150" y="3762"/>
                  </a:lnTo>
                  <a:lnTo>
                    <a:pt x="14799" y="3816"/>
                  </a:lnTo>
                  <a:lnTo>
                    <a:pt x="19447" y="3940"/>
                  </a:lnTo>
                  <a:lnTo>
                    <a:pt x="19392" y="1126"/>
                  </a:lnTo>
                  <a:lnTo>
                    <a:pt x="18068" y="186"/>
                  </a:lnTo>
                  <a:lnTo>
                    <a:pt x="11793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grpSp>
        <p:nvGrpSpPr>
          <p:cNvPr id="353" name="object 120"/>
          <p:cNvGrpSpPr/>
          <p:nvPr/>
        </p:nvGrpSpPr>
        <p:grpSpPr>
          <a:xfrm>
            <a:off x="1523729" y="12856627"/>
            <a:ext cx="1578011" cy="449813"/>
            <a:chOff x="-1" y="-1"/>
            <a:chExt cx="1578011" cy="449813"/>
          </a:xfrm>
        </p:grpSpPr>
        <p:sp>
          <p:nvSpPr>
            <p:cNvPr id="366" name="object 121"/>
            <p:cNvSpPr/>
            <p:nvPr/>
          </p:nvSpPr>
          <p:spPr>
            <a:xfrm>
              <a:off x="1413761" y="254169"/>
              <a:ext cx="164249" cy="189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9" y="0"/>
                  </a:moveTo>
                  <a:lnTo>
                    <a:pt x="19531" y="75"/>
                  </a:lnTo>
                  <a:lnTo>
                    <a:pt x="16897" y="48"/>
                  </a:lnTo>
                  <a:lnTo>
                    <a:pt x="16610" y="100"/>
                  </a:lnTo>
                  <a:lnTo>
                    <a:pt x="16484" y="419"/>
                  </a:lnTo>
                  <a:lnTo>
                    <a:pt x="16322" y="1114"/>
                  </a:lnTo>
                  <a:lnTo>
                    <a:pt x="15830" y="1570"/>
                  </a:lnTo>
                  <a:lnTo>
                    <a:pt x="15100" y="1856"/>
                  </a:lnTo>
                  <a:lnTo>
                    <a:pt x="14662" y="2323"/>
                  </a:lnTo>
                  <a:lnTo>
                    <a:pt x="14517" y="2918"/>
                  </a:lnTo>
                  <a:lnTo>
                    <a:pt x="12897" y="4721"/>
                  </a:lnTo>
                  <a:lnTo>
                    <a:pt x="11773" y="6066"/>
                  </a:lnTo>
                  <a:lnTo>
                    <a:pt x="9597" y="8803"/>
                  </a:lnTo>
                  <a:lnTo>
                    <a:pt x="8413" y="10251"/>
                  </a:lnTo>
                  <a:lnTo>
                    <a:pt x="6921" y="11914"/>
                  </a:lnTo>
                  <a:lnTo>
                    <a:pt x="6662" y="12119"/>
                  </a:lnTo>
                  <a:lnTo>
                    <a:pt x="6288" y="12871"/>
                  </a:lnTo>
                  <a:lnTo>
                    <a:pt x="6078" y="13599"/>
                  </a:lnTo>
                  <a:lnTo>
                    <a:pt x="4990" y="13395"/>
                  </a:lnTo>
                  <a:lnTo>
                    <a:pt x="5244" y="12677"/>
                  </a:lnTo>
                  <a:lnTo>
                    <a:pt x="5208" y="656"/>
                  </a:lnTo>
                  <a:lnTo>
                    <a:pt x="3920" y="591"/>
                  </a:lnTo>
                  <a:lnTo>
                    <a:pt x="2632" y="570"/>
                  </a:lnTo>
                  <a:lnTo>
                    <a:pt x="1345" y="599"/>
                  </a:lnTo>
                  <a:lnTo>
                    <a:pt x="58" y="685"/>
                  </a:lnTo>
                  <a:lnTo>
                    <a:pt x="0" y="21464"/>
                  </a:lnTo>
                  <a:lnTo>
                    <a:pt x="290" y="21555"/>
                  </a:lnTo>
                  <a:lnTo>
                    <a:pt x="2078" y="21519"/>
                  </a:lnTo>
                  <a:lnTo>
                    <a:pt x="4889" y="21541"/>
                  </a:lnTo>
                  <a:lnTo>
                    <a:pt x="5912" y="20532"/>
                  </a:lnTo>
                  <a:lnTo>
                    <a:pt x="6038" y="19793"/>
                  </a:lnTo>
                  <a:lnTo>
                    <a:pt x="6572" y="19322"/>
                  </a:lnTo>
                  <a:lnTo>
                    <a:pt x="7499" y="18404"/>
                  </a:lnTo>
                  <a:lnTo>
                    <a:pt x="8326" y="17428"/>
                  </a:lnTo>
                  <a:lnTo>
                    <a:pt x="9907" y="15432"/>
                  </a:lnTo>
                  <a:lnTo>
                    <a:pt x="11806" y="13276"/>
                  </a:lnTo>
                  <a:lnTo>
                    <a:pt x="12379" y="12518"/>
                  </a:lnTo>
                  <a:lnTo>
                    <a:pt x="12269" y="12008"/>
                  </a:lnTo>
                  <a:lnTo>
                    <a:pt x="12553" y="11775"/>
                  </a:lnTo>
                  <a:lnTo>
                    <a:pt x="13112" y="11736"/>
                  </a:lnTo>
                  <a:lnTo>
                    <a:pt x="13122" y="11354"/>
                  </a:lnTo>
                  <a:lnTo>
                    <a:pt x="13780" y="11311"/>
                  </a:lnTo>
                  <a:lnTo>
                    <a:pt x="13717" y="11071"/>
                  </a:lnTo>
                  <a:lnTo>
                    <a:pt x="13740" y="10867"/>
                  </a:lnTo>
                  <a:lnTo>
                    <a:pt x="13742" y="10049"/>
                  </a:lnTo>
                  <a:lnTo>
                    <a:pt x="14529" y="9686"/>
                  </a:lnTo>
                  <a:lnTo>
                    <a:pt x="15272" y="8958"/>
                  </a:lnTo>
                  <a:lnTo>
                    <a:pt x="15748" y="8922"/>
                  </a:lnTo>
                  <a:lnTo>
                    <a:pt x="15671" y="8507"/>
                  </a:lnTo>
                  <a:lnTo>
                    <a:pt x="15708" y="8258"/>
                  </a:lnTo>
                  <a:lnTo>
                    <a:pt x="15619" y="7898"/>
                  </a:lnTo>
                  <a:lnTo>
                    <a:pt x="16496" y="7918"/>
                  </a:lnTo>
                  <a:lnTo>
                    <a:pt x="16421" y="8257"/>
                  </a:lnTo>
                  <a:lnTo>
                    <a:pt x="16439" y="21520"/>
                  </a:lnTo>
                  <a:lnTo>
                    <a:pt x="19516" y="21529"/>
                  </a:lnTo>
                  <a:lnTo>
                    <a:pt x="21492" y="21547"/>
                  </a:lnTo>
                  <a:lnTo>
                    <a:pt x="21593" y="21600"/>
                  </a:lnTo>
                  <a:lnTo>
                    <a:pt x="21600" y="937"/>
                  </a:lnTo>
                  <a:lnTo>
                    <a:pt x="21470" y="290"/>
                  </a:lnTo>
                  <a:lnTo>
                    <a:pt x="21289" y="0"/>
                  </a:lnTo>
                  <a:close/>
                </a:path>
              </a:pathLst>
            </a:custGeom>
            <a:solidFill>
              <a:srgbClr val="F7F7F8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67" name="object 122"/>
            <p:cNvSpPr/>
            <p:nvPr/>
          </p:nvSpPr>
          <p:spPr>
            <a:xfrm>
              <a:off x="866913" y="254556"/>
              <a:ext cx="179388" cy="192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3" y="3"/>
                  </a:moveTo>
                  <a:lnTo>
                    <a:pt x="6331" y="0"/>
                  </a:lnTo>
                  <a:lnTo>
                    <a:pt x="5916" y="430"/>
                  </a:lnTo>
                  <a:lnTo>
                    <a:pt x="5897" y="2623"/>
                  </a:lnTo>
                  <a:lnTo>
                    <a:pt x="5865" y="4631"/>
                  </a:lnTo>
                  <a:lnTo>
                    <a:pt x="5687" y="6630"/>
                  </a:lnTo>
                  <a:lnTo>
                    <a:pt x="5455" y="8624"/>
                  </a:lnTo>
                  <a:lnTo>
                    <a:pt x="5259" y="10621"/>
                  </a:lnTo>
                  <a:lnTo>
                    <a:pt x="5185" y="11620"/>
                  </a:lnTo>
                  <a:lnTo>
                    <a:pt x="4713" y="12619"/>
                  </a:lnTo>
                  <a:lnTo>
                    <a:pt x="4751" y="13760"/>
                  </a:lnTo>
                  <a:lnTo>
                    <a:pt x="4100" y="14501"/>
                  </a:lnTo>
                  <a:lnTo>
                    <a:pt x="3919" y="15443"/>
                  </a:lnTo>
                  <a:lnTo>
                    <a:pt x="2960" y="16785"/>
                  </a:lnTo>
                  <a:lnTo>
                    <a:pt x="2338" y="17391"/>
                  </a:lnTo>
                  <a:lnTo>
                    <a:pt x="1107" y="17161"/>
                  </a:lnTo>
                  <a:lnTo>
                    <a:pt x="847" y="17213"/>
                  </a:lnTo>
                  <a:lnTo>
                    <a:pt x="173" y="17156"/>
                  </a:lnTo>
                  <a:lnTo>
                    <a:pt x="0" y="17300"/>
                  </a:lnTo>
                  <a:lnTo>
                    <a:pt x="31" y="18838"/>
                  </a:lnTo>
                  <a:lnTo>
                    <a:pt x="17" y="21091"/>
                  </a:lnTo>
                  <a:lnTo>
                    <a:pt x="497" y="21182"/>
                  </a:lnTo>
                  <a:lnTo>
                    <a:pt x="945" y="21175"/>
                  </a:lnTo>
                  <a:lnTo>
                    <a:pt x="1288" y="21348"/>
                  </a:lnTo>
                  <a:lnTo>
                    <a:pt x="2285" y="21600"/>
                  </a:lnTo>
                  <a:lnTo>
                    <a:pt x="3240" y="21477"/>
                  </a:lnTo>
                  <a:lnTo>
                    <a:pt x="4178" y="21211"/>
                  </a:lnTo>
                  <a:lnTo>
                    <a:pt x="5156" y="21036"/>
                  </a:lnTo>
                  <a:lnTo>
                    <a:pt x="6023" y="20203"/>
                  </a:lnTo>
                  <a:lnTo>
                    <a:pt x="7111" y="19556"/>
                  </a:lnTo>
                  <a:lnTo>
                    <a:pt x="8018" y="17755"/>
                  </a:lnTo>
                  <a:lnTo>
                    <a:pt x="8436" y="16846"/>
                  </a:lnTo>
                  <a:lnTo>
                    <a:pt x="8749" y="15898"/>
                  </a:lnTo>
                  <a:lnTo>
                    <a:pt x="8880" y="14900"/>
                  </a:lnTo>
                  <a:lnTo>
                    <a:pt x="8807" y="14423"/>
                  </a:lnTo>
                  <a:lnTo>
                    <a:pt x="8666" y="13914"/>
                  </a:lnTo>
                  <a:lnTo>
                    <a:pt x="9463" y="13860"/>
                  </a:lnTo>
                  <a:lnTo>
                    <a:pt x="9541" y="11653"/>
                  </a:lnTo>
                  <a:lnTo>
                    <a:pt x="9192" y="10979"/>
                  </a:lnTo>
                  <a:lnTo>
                    <a:pt x="10038" y="10620"/>
                  </a:lnTo>
                  <a:lnTo>
                    <a:pt x="10613" y="5134"/>
                  </a:lnTo>
                  <a:lnTo>
                    <a:pt x="10790" y="4293"/>
                  </a:lnTo>
                  <a:lnTo>
                    <a:pt x="10747" y="4269"/>
                  </a:lnTo>
                  <a:lnTo>
                    <a:pt x="16505" y="4256"/>
                  </a:lnTo>
                  <a:lnTo>
                    <a:pt x="16751" y="4374"/>
                  </a:lnTo>
                  <a:lnTo>
                    <a:pt x="16681" y="5648"/>
                  </a:lnTo>
                  <a:lnTo>
                    <a:pt x="16717" y="6390"/>
                  </a:lnTo>
                  <a:lnTo>
                    <a:pt x="16693" y="21006"/>
                  </a:lnTo>
                  <a:lnTo>
                    <a:pt x="16820" y="21221"/>
                  </a:lnTo>
                  <a:lnTo>
                    <a:pt x="18531" y="21161"/>
                  </a:lnTo>
                  <a:lnTo>
                    <a:pt x="19620" y="21198"/>
                  </a:lnTo>
                  <a:lnTo>
                    <a:pt x="21553" y="21175"/>
                  </a:lnTo>
                  <a:lnTo>
                    <a:pt x="21556" y="2059"/>
                  </a:lnTo>
                  <a:lnTo>
                    <a:pt x="21600" y="1553"/>
                  </a:lnTo>
                  <a:lnTo>
                    <a:pt x="21549" y="309"/>
                  </a:lnTo>
                  <a:lnTo>
                    <a:pt x="21273" y="3"/>
                  </a:lnTo>
                  <a:close/>
                </a:path>
              </a:pathLst>
            </a:custGeom>
            <a:solidFill>
              <a:srgbClr val="F3F1F3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pic>
          <p:nvPicPr>
            <p:cNvPr id="368" name="object 123" descr="object 12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2" y="313530"/>
              <a:ext cx="187845" cy="129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9" name="object 124"/>
            <p:cNvSpPr/>
            <p:nvPr/>
          </p:nvSpPr>
          <p:spPr>
            <a:xfrm>
              <a:off x="302911" y="9951"/>
              <a:ext cx="209626" cy="129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20" y="13"/>
                  </a:moveTo>
                  <a:lnTo>
                    <a:pt x="17238" y="2"/>
                  </a:lnTo>
                  <a:lnTo>
                    <a:pt x="16754" y="1888"/>
                  </a:lnTo>
                  <a:lnTo>
                    <a:pt x="16096" y="2797"/>
                  </a:lnTo>
                  <a:lnTo>
                    <a:pt x="15828" y="4071"/>
                  </a:lnTo>
                  <a:lnTo>
                    <a:pt x="15215" y="4274"/>
                  </a:lnTo>
                  <a:lnTo>
                    <a:pt x="15427" y="5300"/>
                  </a:lnTo>
                  <a:lnTo>
                    <a:pt x="14906" y="6459"/>
                  </a:lnTo>
                  <a:lnTo>
                    <a:pt x="14408" y="6845"/>
                  </a:lnTo>
                  <a:lnTo>
                    <a:pt x="14473" y="8228"/>
                  </a:lnTo>
                  <a:lnTo>
                    <a:pt x="13734" y="8606"/>
                  </a:lnTo>
                  <a:lnTo>
                    <a:pt x="12862" y="8413"/>
                  </a:lnTo>
                  <a:lnTo>
                    <a:pt x="12932" y="7908"/>
                  </a:lnTo>
                  <a:lnTo>
                    <a:pt x="12942" y="6"/>
                  </a:lnTo>
                  <a:lnTo>
                    <a:pt x="13060" y="0"/>
                  </a:lnTo>
                  <a:lnTo>
                    <a:pt x="8800" y="13"/>
                  </a:lnTo>
                  <a:lnTo>
                    <a:pt x="8782" y="6623"/>
                  </a:lnTo>
                  <a:lnTo>
                    <a:pt x="8727" y="8356"/>
                  </a:lnTo>
                  <a:lnTo>
                    <a:pt x="8791" y="8864"/>
                  </a:lnTo>
                  <a:lnTo>
                    <a:pt x="8723" y="9199"/>
                  </a:lnTo>
                  <a:lnTo>
                    <a:pt x="7884" y="9402"/>
                  </a:lnTo>
                  <a:lnTo>
                    <a:pt x="7805" y="8799"/>
                  </a:lnTo>
                  <a:lnTo>
                    <a:pt x="7630" y="8354"/>
                  </a:lnTo>
                  <a:lnTo>
                    <a:pt x="7332" y="8277"/>
                  </a:lnTo>
                  <a:lnTo>
                    <a:pt x="7298" y="7154"/>
                  </a:lnTo>
                  <a:lnTo>
                    <a:pt x="6862" y="6440"/>
                  </a:lnTo>
                  <a:lnTo>
                    <a:pt x="6234" y="5215"/>
                  </a:lnTo>
                  <a:lnTo>
                    <a:pt x="6300" y="4592"/>
                  </a:lnTo>
                  <a:lnTo>
                    <a:pt x="5421" y="3100"/>
                  </a:lnTo>
                  <a:lnTo>
                    <a:pt x="4526" y="184"/>
                  </a:lnTo>
                  <a:lnTo>
                    <a:pt x="4427" y="15"/>
                  </a:lnTo>
                  <a:lnTo>
                    <a:pt x="636" y="17"/>
                  </a:lnTo>
                  <a:lnTo>
                    <a:pt x="526" y="674"/>
                  </a:lnTo>
                  <a:lnTo>
                    <a:pt x="607" y="1182"/>
                  </a:lnTo>
                  <a:lnTo>
                    <a:pt x="810" y="1581"/>
                  </a:lnTo>
                  <a:lnTo>
                    <a:pt x="1697" y="3515"/>
                  </a:lnTo>
                  <a:lnTo>
                    <a:pt x="3281" y="7588"/>
                  </a:lnTo>
                  <a:lnTo>
                    <a:pt x="4105" y="9591"/>
                  </a:lnTo>
                  <a:lnTo>
                    <a:pt x="4456" y="10381"/>
                  </a:lnTo>
                  <a:lnTo>
                    <a:pt x="4479" y="11456"/>
                  </a:lnTo>
                  <a:lnTo>
                    <a:pt x="3036" y="14651"/>
                  </a:lnTo>
                  <a:lnTo>
                    <a:pt x="0" y="21551"/>
                  </a:lnTo>
                  <a:lnTo>
                    <a:pt x="4195" y="21549"/>
                  </a:lnTo>
                  <a:lnTo>
                    <a:pt x="5933" y="17519"/>
                  </a:lnTo>
                  <a:lnTo>
                    <a:pt x="6561" y="15980"/>
                  </a:lnTo>
                  <a:lnTo>
                    <a:pt x="7504" y="13389"/>
                  </a:lnTo>
                  <a:lnTo>
                    <a:pt x="7954" y="13556"/>
                  </a:lnTo>
                  <a:lnTo>
                    <a:pt x="8917" y="13715"/>
                  </a:lnTo>
                  <a:lnTo>
                    <a:pt x="8772" y="14501"/>
                  </a:lnTo>
                  <a:lnTo>
                    <a:pt x="8795" y="17808"/>
                  </a:lnTo>
                  <a:lnTo>
                    <a:pt x="8761" y="21369"/>
                  </a:lnTo>
                  <a:lnTo>
                    <a:pt x="8940" y="21581"/>
                  </a:lnTo>
                  <a:lnTo>
                    <a:pt x="11327" y="21515"/>
                  </a:lnTo>
                  <a:lnTo>
                    <a:pt x="12811" y="21600"/>
                  </a:lnTo>
                  <a:lnTo>
                    <a:pt x="12968" y="21337"/>
                  </a:lnTo>
                  <a:lnTo>
                    <a:pt x="12924" y="19052"/>
                  </a:lnTo>
                  <a:lnTo>
                    <a:pt x="12946" y="13675"/>
                  </a:lnTo>
                  <a:lnTo>
                    <a:pt x="13136" y="13475"/>
                  </a:lnTo>
                  <a:lnTo>
                    <a:pt x="14535" y="13734"/>
                  </a:lnTo>
                  <a:lnTo>
                    <a:pt x="14739" y="14781"/>
                  </a:lnTo>
                  <a:lnTo>
                    <a:pt x="15007" y="15571"/>
                  </a:lnTo>
                  <a:lnTo>
                    <a:pt x="15506" y="16879"/>
                  </a:lnTo>
                  <a:lnTo>
                    <a:pt x="16606" y="19379"/>
                  </a:lnTo>
                  <a:lnTo>
                    <a:pt x="17466" y="21543"/>
                  </a:lnTo>
                  <a:lnTo>
                    <a:pt x="21480" y="21545"/>
                  </a:lnTo>
                  <a:lnTo>
                    <a:pt x="21591" y="21488"/>
                  </a:lnTo>
                  <a:lnTo>
                    <a:pt x="21600" y="21081"/>
                  </a:lnTo>
                  <a:lnTo>
                    <a:pt x="20756" y="19803"/>
                  </a:lnTo>
                  <a:lnTo>
                    <a:pt x="20286" y="18432"/>
                  </a:lnTo>
                  <a:lnTo>
                    <a:pt x="19226" y="15925"/>
                  </a:lnTo>
                  <a:lnTo>
                    <a:pt x="18737" y="14649"/>
                  </a:lnTo>
                  <a:lnTo>
                    <a:pt x="18131" y="13497"/>
                  </a:lnTo>
                  <a:lnTo>
                    <a:pt x="17612" y="12332"/>
                  </a:lnTo>
                  <a:lnTo>
                    <a:pt x="17415" y="11311"/>
                  </a:lnTo>
                  <a:lnTo>
                    <a:pt x="17528" y="10242"/>
                  </a:lnTo>
                  <a:lnTo>
                    <a:pt x="17938" y="8932"/>
                  </a:lnTo>
                  <a:lnTo>
                    <a:pt x="18372" y="7771"/>
                  </a:lnTo>
                  <a:lnTo>
                    <a:pt x="18733" y="6523"/>
                  </a:lnTo>
                  <a:lnTo>
                    <a:pt x="19788" y="4304"/>
                  </a:lnTo>
                  <a:lnTo>
                    <a:pt x="20039" y="2833"/>
                  </a:lnTo>
                  <a:lnTo>
                    <a:pt x="21022" y="1284"/>
                  </a:lnTo>
                  <a:lnTo>
                    <a:pt x="21109" y="822"/>
                  </a:lnTo>
                  <a:lnTo>
                    <a:pt x="21120" y="13"/>
                  </a:lnTo>
                  <a:close/>
                </a:path>
              </a:pathLst>
            </a:custGeom>
            <a:solidFill>
              <a:srgbClr val="F3F1F3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370" name="object 125"/>
            <p:cNvGrpSpPr/>
            <p:nvPr/>
          </p:nvGrpSpPr>
          <p:grpSpPr>
            <a:xfrm>
              <a:off x="-1" y="6139"/>
              <a:ext cx="1234064" cy="441484"/>
              <a:chOff x="0" y="0"/>
              <a:chExt cx="1234064" cy="441484"/>
            </a:xfrm>
          </p:grpSpPr>
          <p:sp>
            <p:nvSpPr>
              <p:cNvPr id="479" name="Фигура"/>
              <p:cNvSpPr/>
              <p:nvPr/>
            </p:nvSpPr>
            <p:spPr>
              <a:xfrm>
                <a:off x="0" y="2957"/>
                <a:ext cx="127912" cy="130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24"/>
                    </a:moveTo>
                    <a:lnTo>
                      <a:pt x="21319" y="221"/>
                    </a:lnTo>
                    <a:lnTo>
                      <a:pt x="19405" y="157"/>
                    </a:lnTo>
                    <a:lnTo>
                      <a:pt x="17912" y="0"/>
                    </a:lnTo>
                    <a:lnTo>
                      <a:pt x="15716" y="341"/>
                    </a:lnTo>
                    <a:lnTo>
                      <a:pt x="15222" y="1334"/>
                    </a:lnTo>
                    <a:lnTo>
                      <a:pt x="14049" y="2684"/>
                    </a:lnTo>
                    <a:lnTo>
                      <a:pt x="13534" y="3553"/>
                    </a:lnTo>
                    <a:lnTo>
                      <a:pt x="12878" y="4277"/>
                    </a:lnTo>
                    <a:lnTo>
                      <a:pt x="11539" y="5881"/>
                    </a:lnTo>
                    <a:lnTo>
                      <a:pt x="8992" y="9193"/>
                    </a:lnTo>
                    <a:lnTo>
                      <a:pt x="7608" y="10761"/>
                    </a:lnTo>
                    <a:lnTo>
                      <a:pt x="7793" y="11719"/>
                    </a:lnTo>
                    <a:lnTo>
                      <a:pt x="7169" y="11777"/>
                    </a:lnTo>
                    <a:lnTo>
                      <a:pt x="5743" y="11693"/>
                    </a:lnTo>
                    <a:lnTo>
                      <a:pt x="5881" y="11185"/>
                    </a:lnTo>
                    <a:lnTo>
                      <a:pt x="5912" y="1421"/>
                    </a:lnTo>
                    <a:lnTo>
                      <a:pt x="5824" y="173"/>
                    </a:lnTo>
                    <a:lnTo>
                      <a:pt x="4237" y="163"/>
                    </a:lnTo>
                    <a:lnTo>
                      <a:pt x="2653" y="196"/>
                    </a:lnTo>
                    <a:lnTo>
                      <a:pt x="185" y="89"/>
                    </a:lnTo>
                    <a:lnTo>
                      <a:pt x="0" y="435"/>
                    </a:lnTo>
                    <a:lnTo>
                      <a:pt x="2" y="21183"/>
                    </a:lnTo>
                    <a:lnTo>
                      <a:pt x="195" y="21498"/>
                    </a:lnTo>
                    <a:lnTo>
                      <a:pt x="3460" y="21346"/>
                    </a:lnTo>
                    <a:lnTo>
                      <a:pt x="5593" y="21600"/>
                    </a:lnTo>
                    <a:lnTo>
                      <a:pt x="6201" y="21036"/>
                    </a:lnTo>
                    <a:lnTo>
                      <a:pt x="7822" y="18898"/>
                    </a:lnTo>
                    <a:lnTo>
                      <a:pt x="10517" y="15615"/>
                    </a:lnTo>
                    <a:lnTo>
                      <a:pt x="11809" y="13935"/>
                    </a:lnTo>
                    <a:lnTo>
                      <a:pt x="12535" y="12934"/>
                    </a:lnTo>
                    <a:lnTo>
                      <a:pt x="13375" y="12014"/>
                    </a:lnTo>
                    <a:lnTo>
                      <a:pt x="14501" y="10590"/>
                    </a:lnTo>
                    <a:lnTo>
                      <a:pt x="15219" y="10845"/>
                    </a:lnTo>
                    <a:lnTo>
                      <a:pt x="15149" y="11165"/>
                    </a:lnTo>
                    <a:lnTo>
                      <a:pt x="15154" y="21148"/>
                    </a:lnTo>
                    <a:lnTo>
                      <a:pt x="15308" y="21516"/>
                    </a:lnTo>
                    <a:lnTo>
                      <a:pt x="17555" y="21404"/>
                    </a:lnTo>
                    <a:lnTo>
                      <a:pt x="18908" y="21481"/>
                    </a:lnTo>
                    <a:lnTo>
                      <a:pt x="21564" y="21409"/>
                    </a:lnTo>
                    <a:lnTo>
                      <a:pt x="21590" y="21381"/>
                    </a:lnTo>
                    <a:lnTo>
                      <a:pt x="21577" y="1301"/>
                    </a:lnTo>
                    <a:lnTo>
                      <a:pt x="21600" y="524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80" name="Фигура"/>
              <p:cNvSpPr/>
              <p:nvPr/>
            </p:nvSpPr>
            <p:spPr>
              <a:xfrm>
                <a:off x="971523" y="0"/>
                <a:ext cx="140914" cy="1932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6"/>
                    </a:moveTo>
                    <a:lnTo>
                      <a:pt x="20438" y="3718"/>
                    </a:lnTo>
                    <a:lnTo>
                      <a:pt x="20417" y="3681"/>
                    </a:lnTo>
                    <a:lnTo>
                      <a:pt x="20400" y="3656"/>
                    </a:lnTo>
                    <a:lnTo>
                      <a:pt x="20245" y="3489"/>
                    </a:lnTo>
                    <a:lnTo>
                      <a:pt x="19725" y="2927"/>
                    </a:lnTo>
                    <a:lnTo>
                      <a:pt x="19262" y="2523"/>
                    </a:lnTo>
                    <a:lnTo>
                      <a:pt x="18835" y="2207"/>
                    </a:lnTo>
                    <a:lnTo>
                      <a:pt x="18752" y="2147"/>
                    </a:lnTo>
                    <a:lnTo>
                      <a:pt x="18273" y="1755"/>
                    </a:lnTo>
                    <a:lnTo>
                      <a:pt x="16911" y="966"/>
                    </a:lnTo>
                    <a:lnTo>
                      <a:pt x="16028" y="716"/>
                    </a:lnTo>
                    <a:lnTo>
                      <a:pt x="16028" y="7594"/>
                    </a:lnTo>
                    <a:lnTo>
                      <a:pt x="15884" y="8513"/>
                    </a:lnTo>
                    <a:lnTo>
                      <a:pt x="15454" y="9447"/>
                    </a:lnTo>
                    <a:lnTo>
                      <a:pt x="14882" y="10326"/>
                    </a:lnTo>
                    <a:lnTo>
                      <a:pt x="14039" y="11074"/>
                    </a:lnTo>
                    <a:lnTo>
                      <a:pt x="12802" y="11604"/>
                    </a:lnTo>
                    <a:lnTo>
                      <a:pt x="11678" y="12141"/>
                    </a:lnTo>
                    <a:lnTo>
                      <a:pt x="10557" y="12281"/>
                    </a:lnTo>
                    <a:lnTo>
                      <a:pt x="9435" y="12079"/>
                    </a:lnTo>
                    <a:lnTo>
                      <a:pt x="8340" y="11604"/>
                    </a:lnTo>
                    <a:lnTo>
                      <a:pt x="6982" y="11127"/>
                    </a:lnTo>
                    <a:lnTo>
                      <a:pt x="6231" y="10235"/>
                    </a:lnTo>
                    <a:lnTo>
                      <a:pt x="5129" y="9240"/>
                    </a:lnTo>
                    <a:lnTo>
                      <a:pt x="5192" y="8999"/>
                    </a:lnTo>
                    <a:lnTo>
                      <a:pt x="7664" y="4367"/>
                    </a:lnTo>
                    <a:lnTo>
                      <a:pt x="7742" y="4119"/>
                    </a:lnTo>
                    <a:lnTo>
                      <a:pt x="7757" y="4028"/>
                    </a:lnTo>
                    <a:lnTo>
                      <a:pt x="7775" y="3902"/>
                    </a:lnTo>
                    <a:lnTo>
                      <a:pt x="7785" y="3843"/>
                    </a:lnTo>
                    <a:lnTo>
                      <a:pt x="8304" y="3902"/>
                    </a:lnTo>
                    <a:lnTo>
                      <a:pt x="8361" y="3843"/>
                    </a:lnTo>
                    <a:lnTo>
                      <a:pt x="8781" y="3489"/>
                    </a:lnTo>
                    <a:lnTo>
                      <a:pt x="9381" y="3681"/>
                    </a:lnTo>
                    <a:lnTo>
                      <a:pt x="9952" y="3718"/>
                    </a:lnTo>
                    <a:lnTo>
                      <a:pt x="10462" y="3718"/>
                    </a:lnTo>
                    <a:lnTo>
                      <a:pt x="11312" y="3607"/>
                    </a:lnTo>
                    <a:lnTo>
                      <a:pt x="12066" y="3489"/>
                    </a:lnTo>
                    <a:lnTo>
                      <a:pt x="12111" y="3489"/>
                    </a:lnTo>
                    <a:lnTo>
                      <a:pt x="12816" y="3902"/>
                    </a:lnTo>
                    <a:lnTo>
                      <a:pt x="13251" y="3843"/>
                    </a:lnTo>
                    <a:lnTo>
                      <a:pt x="13376" y="3843"/>
                    </a:lnTo>
                    <a:lnTo>
                      <a:pt x="13629" y="4028"/>
                    </a:lnTo>
                    <a:lnTo>
                      <a:pt x="13735" y="4367"/>
                    </a:lnTo>
                    <a:lnTo>
                      <a:pt x="13742" y="4387"/>
                    </a:lnTo>
                    <a:lnTo>
                      <a:pt x="14280" y="4422"/>
                    </a:lnTo>
                    <a:lnTo>
                      <a:pt x="14620" y="4785"/>
                    </a:lnTo>
                    <a:lnTo>
                      <a:pt x="14757" y="5018"/>
                    </a:lnTo>
                    <a:lnTo>
                      <a:pt x="15289" y="5855"/>
                    </a:lnTo>
                    <a:lnTo>
                      <a:pt x="15770" y="6710"/>
                    </a:lnTo>
                    <a:lnTo>
                      <a:pt x="16018" y="7566"/>
                    </a:lnTo>
                    <a:lnTo>
                      <a:pt x="16028" y="7594"/>
                    </a:lnTo>
                    <a:lnTo>
                      <a:pt x="16028" y="716"/>
                    </a:lnTo>
                    <a:lnTo>
                      <a:pt x="15367" y="527"/>
                    </a:lnTo>
                    <a:lnTo>
                      <a:pt x="13723" y="270"/>
                    </a:lnTo>
                    <a:lnTo>
                      <a:pt x="12073" y="40"/>
                    </a:lnTo>
                    <a:lnTo>
                      <a:pt x="11832" y="0"/>
                    </a:lnTo>
                    <a:lnTo>
                      <a:pt x="11515" y="0"/>
                    </a:lnTo>
                    <a:lnTo>
                      <a:pt x="11057" y="424"/>
                    </a:lnTo>
                    <a:lnTo>
                      <a:pt x="10663" y="384"/>
                    </a:lnTo>
                    <a:lnTo>
                      <a:pt x="10309" y="365"/>
                    </a:lnTo>
                    <a:lnTo>
                      <a:pt x="8684" y="441"/>
                    </a:lnTo>
                    <a:lnTo>
                      <a:pt x="8947" y="441"/>
                    </a:lnTo>
                    <a:lnTo>
                      <a:pt x="7868" y="739"/>
                    </a:lnTo>
                    <a:lnTo>
                      <a:pt x="6880" y="1257"/>
                    </a:lnTo>
                    <a:lnTo>
                      <a:pt x="6011" y="1937"/>
                    </a:lnTo>
                    <a:lnTo>
                      <a:pt x="5783" y="2147"/>
                    </a:lnTo>
                    <a:lnTo>
                      <a:pt x="5761" y="2168"/>
                    </a:lnTo>
                    <a:lnTo>
                      <a:pt x="5528" y="2207"/>
                    </a:lnTo>
                    <a:lnTo>
                      <a:pt x="4937" y="2090"/>
                    </a:lnTo>
                    <a:lnTo>
                      <a:pt x="4812" y="1937"/>
                    </a:lnTo>
                    <a:lnTo>
                      <a:pt x="4789" y="944"/>
                    </a:lnTo>
                    <a:lnTo>
                      <a:pt x="4774" y="739"/>
                    </a:lnTo>
                    <a:lnTo>
                      <a:pt x="4753" y="441"/>
                    </a:lnTo>
                    <a:lnTo>
                      <a:pt x="61" y="441"/>
                    </a:lnTo>
                    <a:lnTo>
                      <a:pt x="38" y="966"/>
                    </a:lnTo>
                    <a:lnTo>
                      <a:pt x="14" y="1257"/>
                    </a:lnTo>
                    <a:lnTo>
                      <a:pt x="0" y="20660"/>
                    </a:lnTo>
                    <a:lnTo>
                      <a:pt x="28" y="21125"/>
                    </a:lnTo>
                    <a:lnTo>
                      <a:pt x="40" y="21600"/>
                    </a:lnTo>
                    <a:lnTo>
                      <a:pt x="5518" y="21600"/>
                    </a:lnTo>
                    <a:lnTo>
                      <a:pt x="5509" y="17939"/>
                    </a:lnTo>
                    <a:lnTo>
                      <a:pt x="5487" y="16660"/>
                    </a:lnTo>
                    <a:lnTo>
                      <a:pt x="5466" y="15033"/>
                    </a:lnTo>
                    <a:lnTo>
                      <a:pt x="5443" y="14674"/>
                    </a:lnTo>
                    <a:lnTo>
                      <a:pt x="5693" y="13889"/>
                    </a:lnTo>
                    <a:lnTo>
                      <a:pt x="6200" y="13789"/>
                    </a:lnTo>
                    <a:lnTo>
                      <a:pt x="7860" y="14948"/>
                    </a:lnTo>
                    <a:lnTo>
                      <a:pt x="9421" y="15065"/>
                    </a:lnTo>
                    <a:lnTo>
                      <a:pt x="10873" y="15334"/>
                    </a:lnTo>
                    <a:lnTo>
                      <a:pt x="12283" y="15420"/>
                    </a:lnTo>
                    <a:lnTo>
                      <a:pt x="13662" y="15253"/>
                    </a:lnTo>
                    <a:lnTo>
                      <a:pt x="15029" y="14995"/>
                    </a:lnTo>
                    <a:lnTo>
                      <a:pt x="16410" y="14800"/>
                    </a:lnTo>
                    <a:lnTo>
                      <a:pt x="16483" y="14800"/>
                    </a:lnTo>
                    <a:lnTo>
                      <a:pt x="16542" y="14693"/>
                    </a:lnTo>
                    <a:lnTo>
                      <a:pt x="17508" y="14402"/>
                    </a:lnTo>
                    <a:lnTo>
                      <a:pt x="18087" y="13865"/>
                    </a:lnTo>
                    <a:lnTo>
                      <a:pt x="18726" y="13398"/>
                    </a:lnTo>
                    <a:lnTo>
                      <a:pt x="19751" y="12558"/>
                    </a:lnTo>
                    <a:lnTo>
                      <a:pt x="19997" y="12281"/>
                    </a:lnTo>
                    <a:lnTo>
                      <a:pt x="20571" y="11637"/>
                    </a:lnTo>
                    <a:lnTo>
                      <a:pt x="21149" y="10623"/>
                    </a:lnTo>
                    <a:lnTo>
                      <a:pt x="21451" y="9500"/>
                    </a:lnTo>
                    <a:lnTo>
                      <a:pt x="21576" y="8532"/>
                    </a:lnTo>
                    <a:lnTo>
                      <a:pt x="21600" y="7594"/>
                    </a:lnTo>
                    <a:lnTo>
                      <a:pt x="21600" y="7566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81" name="Фигура"/>
              <p:cNvSpPr/>
              <p:nvPr/>
            </p:nvSpPr>
            <p:spPr>
              <a:xfrm>
                <a:off x="1079919" y="377004"/>
                <a:ext cx="149802" cy="64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5419" y="0"/>
                    </a:lnTo>
                    <a:lnTo>
                      <a:pt x="15272" y="800"/>
                    </a:lnTo>
                    <a:lnTo>
                      <a:pt x="14379" y="3968"/>
                    </a:lnTo>
                    <a:lnTo>
                      <a:pt x="13182" y="6043"/>
                    </a:lnTo>
                    <a:lnTo>
                      <a:pt x="11772" y="7358"/>
                    </a:lnTo>
                    <a:lnTo>
                      <a:pt x="10239" y="8256"/>
                    </a:lnTo>
                    <a:lnTo>
                      <a:pt x="9400" y="8994"/>
                    </a:lnTo>
                    <a:lnTo>
                      <a:pt x="8633" y="10108"/>
                    </a:lnTo>
                    <a:lnTo>
                      <a:pt x="4842" y="10325"/>
                    </a:lnTo>
                    <a:lnTo>
                      <a:pt x="3858" y="8664"/>
                    </a:lnTo>
                    <a:lnTo>
                      <a:pt x="3616" y="8256"/>
                    </a:lnTo>
                    <a:lnTo>
                      <a:pt x="2516" y="8617"/>
                    </a:lnTo>
                    <a:lnTo>
                      <a:pt x="1730" y="7054"/>
                    </a:lnTo>
                    <a:lnTo>
                      <a:pt x="271" y="5031"/>
                    </a:lnTo>
                    <a:lnTo>
                      <a:pt x="0" y="5232"/>
                    </a:lnTo>
                    <a:lnTo>
                      <a:pt x="58" y="5232"/>
                    </a:lnTo>
                    <a:lnTo>
                      <a:pt x="51" y="17255"/>
                    </a:lnTo>
                    <a:lnTo>
                      <a:pt x="5" y="18014"/>
                    </a:lnTo>
                    <a:lnTo>
                      <a:pt x="215" y="18014"/>
                    </a:lnTo>
                    <a:lnTo>
                      <a:pt x="1430" y="18545"/>
                    </a:lnTo>
                    <a:lnTo>
                      <a:pt x="2188" y="20945"/>
                    </a:lnTo>
                    <a:lnTo>
                      <a:pt x="3578" y="20093"/>
                    </a:lnTo>
                    <a:lnTo>
                      <a:pt x="3636" y="20093"/>
                    </a:lnTo>
                    <a:lnTo>
                      <a:pt x="3891" y="20181"/>
                    </a:lnTo>
                    <a:lnTo>
                      <a:pt x="4111" y="20403"/>
                    </a:lnTo>
                    <a:lnTo>
                      <a:pt x="5675" y="21420"/>
                    </a:lnTo>
                    <a:lnTo>
                      <a:pt x="7241" y="21600"/>
                    </a:lnTo>
                    <a:lnTo>
                      <a:pt x="8824" y="21420"/>
                    </a:lnTo>
                    <a:lnTo>
                      <a:pt x="10406" y="21306"/>
                    </a:lnTo>
                    <a:lnTo>
                      <a:pt x="10999" y="20093"/>
                    </a:lnTo>
                    <a:lnTo>
                      <a:pt x="11150" y="19779"/>
                    </a:lnTo>
                    <a:lnTo>
                      <a:pt x="12080" y="20346"/>
                    </a:lnTo>
                    <a:lnTo>
                      <a:pt x="12938" y="20093"/>
                    </a:lnTo>
                    <a:lnTo>
                      <a:pt x="13002" y="19779"/>
                    </a:lnTo>
                    <a:lnTo>
                      <a:pt x="13366" y="18014"/>
                    </a:lnTo>
                    <a:lnTo>
                      <a:pt x="15041" y="18014"/>
                    </a:lnTo>
                    <a:lnTo>
                      <a:pt x="15208" y="17255"/>
                    </a:lnTo>
                    <a:lnTo>
                      <a:pt x="15436" y="16750"/>
                    </a:lnTo>
                    <a:lnTo>
                      <a:pt x="16078" y="16657"/>
                    </a:lnTo>
                    <a:lnTo>
                      <a:pt x="16454" y="16590"/>
                    </a:lnTo>
                    <a:lnTo>
                      <a:pt x="16527" y="16260"/>
                    </a:lnTo>
                    <a:lnTo>
                      <a:pt x="17224" y="14144"/>
                    </a:lnTo>
                    <a:lnTo>
                      <a:pt x="19037" y="10836"/>
                    </a:lnTo>
                    <a:lnTo>
                      <a:pt x="19206" y="10325"/>
                    </a:lnTo>
                    <a:lnTo>
                      <a:pt x="19761" y="8664"/>
                    </a:lnTo>
                    <a:lnTo>
                      <a:pt x="20520" y="5232"/>
                    </a:lnTo>
                    <a:lnTo>
                      <a:pt x="20918" y="3535"/>
                    </a:lnTo>
                    <a:lnTo>
                      <a:pt x="21462" y="90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82" name="Фигура"/>
              <p:cNvSpPr/>
              <p:nvPr/>
            </p:nvSpPr>
            <p:spPr>
              <a:xfrm>
                <a:off x="1080365" y="247105"/>
                <a:ext cx="153699" cy="12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297"/>
                    </a:moveTo>
                    <a:lnTo>
                      <a:pt x="20790" y="10596"/>
                    </a:lnTo>
                    <a:lnTo>
                      <a:pt x="19604" y="7193"/>
                    </a:lnTo>
                    <a:lnTo>
                      <a:pt x="19221" y="6384"/>
                    </a:lnTo>
                    <a:lnTo>
                      <a:pt x="15324" y="2414"/>
                    </a:lnTo>
                    <a:lnTo>
                      <a:pt x="15015" y="1767"/>
                    </a:lnTo>
                    <a:lnTo>
                      <a:pt x="14900" y="1531"/>
                    </a:lnTo>
                    <a:lnTo>
                      <a:pt x="14058" y="1767"/>
                    </a:lnTo>
                    <a:lnTo>
                      <a:pt x="13305" y="1320"/>
                    </a:lnTo>
                    <a:lnTo>
                      <a:pt x="12512" y="1074"/>
                    </a:lnTo>
                    <a:lnTo>
                      <a:pt x="11276" y="999"/>
                    </a:lnTo>
                    <a:lnTo>
                      <a:pt x="11138" y="999"/>
                    </a:lnTo>
                    <a:lnTo>
                      <a:pt x="10973" y="244"/>
                    </a:lnTo>
                    <a:lnTo>
                      <a:pt x="10493" y="90"/>
                    </a:lnTo>
                    <a:lnTo>
                      <a:pt x="6046" y="0"/>
                    </a:lnTo>
                    <a:lnTo>
                      <a:pt x="3665" y="244"/>
                    </a:lnTo>
                    <a:lnTo>
                      <a:pt x="3791" y="244"/>
                    </a:lnTo>
                    <a:lnTo>
                      <a:pt x="1669" y="999"/>
                    </a:lnTo>
                    <a:lnTo>
                      <a:pt x="914" y="1402"/>
                    </a:lnTo>
                    <a:lnTo>
                      <a:pt x="2" y="1921"/>
                    </a:lnTo>
                    <a:lnTo>
                      <a:pt x="0" y="7648"/>
                    </a:lnTo>
                    <a:lnTo>
                      <a:pt x="230" y="7966"/>
                    </a:lnTo>
                    <a:lnTo>
                      <a:pt x="738" y="7571"/>
                    </a:lnTo>
                    <a:lnTo>
                      <a:pt x="1933" y="6818"/>
                    </a:lnTo>
                    <a:lnTo>
                      <a:pt x="3187" y="6328"/>
                    </a:lnTo>
                    <a:lnTo>
                      <a:pt x="4490" y="6063"/>
                    </a:lnTo>
                    <a:lnTo>
                      <a:pt x="5496" y="6004"/>
                    </a:lnTo>
                    <a:lnTo>
                      <a:pt x="8492" y="6004"/>
                    </a:lnTo>
                    <a:lnTo>
                      <a:pt x="9815" y="6212"/>
                    </a:lnTo>
                    <a:lnTo>
                      <a:pt x="11084" y="6703"/>
                    </a:lnTo>
                    <a:lnTo>
                      <a:pt x="11456" y="6703"/>
                    </a:lnTo>
                    <a:lnTo>
                      <a:pt x="12049" y="6384"/>
                    </a:lnTo>
                    <a:lnTo>
                      <a:pt x="12032" y="6703"/>
                    </a:lnTo>
                    <a:lnTo>
                      <a:pt x="12025" y="6818"/>
                    </a:lnTo>
                    <a:lnTo>
                      <a:pt x="12006" y="7193"/>
                    </a:lnTo>
                    <a:lnTo>
                      <a:pt x="11997" y="7322"/>
                    </a:lnTo>
                    <a:lnTo>
                      <a:pt x="12627" y="7401"/>
                    </a:lnTo>
                    <a:lnTo>
                      <a:pt x="13406" y="7193"/>
                    </a:lnTo>
                    <a:lnTo>
                      <a:pt x="13413" y="7401"/>
                    </a:lnTo>
                    <a:lnTo>
                      <a:pt x="13432" y="7966"/>
                    </a:lnTo>
                    <a:lnTo>
                      <a:pt x="13448" y="8387"/>
                    </a:lnTo>
                    <a:lnTo>
                      <a:pt x="14495" y="9201"/>
                    </a:lnTo>
                    <a:lnTo>
                      <a:pt x="15013" y="10406"/>
                    </a:lnTo>
                    <a:lnTo>
                      <a:pt x="15238" y="11821"/>
                    </a:lnTo>
                    <a:lnTo>
                      <a:pt x="15775" y="12070"/>
                    </a:lnTo>
                    <a:lnTo>
                      <a:pt x="15723" y="12070"/>
                    </a:lnTo>
                    <a:lnTo>
                      <a:pt x="15814" y="12743"/>
                    </a:lnTo>
                    <a:lnTo>
                      <a:pt x="15615" y="13521"/>
                    </a:lnTo>
                    <a:lnTo>
                      <a:pt x="14904" y="13562"/>
                    </a:lnTo>
                    <a:lnTo>
                      <a:pt x="4308" y="13562"/>
                    </a:lnTo>
                    <a:lnTo>
                      <a:pt x="4334" y="14864"/>
                    </a:lnTo>
                    <a:lnTo>
                      <a:pt x="4340" y="18141"/>
                    </a:lnTo>
                    <a:lnTo>
                      <a:pt x="5100" y="18431"/>
                    </a:lnTo>
                    <a:lnTo>
                      <a:pt x="5828" y="18297"/>
                    </a:lnTo>
                    <a:lnTo>
                      <a:pt x="15298" y="18297"/>
                    </a:lnTo>
                    <a:lnTo>
                      <a:pt x="15909" y="18349"/>
                    </a:lnTo>
                    <a:lnTo>
                      <a:pt x="16316" y="19931"/>
                    </a:lnTo>
                    <a:lnTo>
                      <a:pt x="16065" y="20519"/>
                    </a:lnTo>
                    <a:lnTo>
                      <a:pt x="15487" y="20909"/>
                    </a:lnTo>
                    <a:lnTo>
                      <a:pt x="15710" y="21600"/>
                    </a:lnTo>
                    <a:lnTo>
                      <a:pt x="21007" y="21600"/>
                    </a:lnTo>
                    <a:lnTo>
                      <a:pt x="21258" y="20768"/>
                    </a:lnTo>
                    <a:lnTo>
                      <a:pt x="21518" y="19391"/>
                    </a:lnTo>
                    <a:lnTo>
                      <a:pt x="21589" y="18431"/>
                    </a:lnTo>
                    <a:lnTo>
                      <a:pt x="21600" y="18297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71" name="object 126"/>
            <p:cNvGrpSpPr/>
            <p:nvPr/>
          </p:nvGrpSpPr>
          <p:grpSpPr>
            <a:xfrm>
              <a:off x="343131" y="-1"/>
              <a:ext cx="1085959" cy="449813"/>
              <a:chOff x="0" y="0"/>
              <a:chExt cx="1085959" cy="449810"/>
            </a:xfrm>
          </p:grpSpPr>
          <p:sp>
            <p:nvSpPr>
              <p:cNvPr id="475" name="Фигура"/>
              <p:cNvSpPr/>
              <p:nvPr/>
            </p:nvSpPr>
            <p:spPr>
              <a:xfrm>
                <a:off x="0" y="311516"/>
                <a:ext cx="144687" cy="136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69"/>
                    </a:moveTo>
                    <a:lnTo>
                      <a:pt x="19220" y="3596"/>
                    </a:lnTo>
                    <a:lnTo>
                      <a:pt x="16336" y="1230"/>
                    </a:lnTo>
                    <a:lnTo>
                      <a:pt x="16118" y="1083"/>
                    </a:lnTo>
                    <a:lnTo>
                      <a:pt x="15945" y="975"/>
                    </a:lnTo>
                    <a:lnTo>
                      <a:pt x="15945" y="13195"/>
                    </a:lnTo>
                    <a:lnTo>
                      <a:pt x="14970" y="14239"/>
                    </a:lnTo>
                    <a:lnTo>
                      <a:pt x="13761" y="15324"/>
                    </a:lnTo>
                    <a:lnTo>
                      <a:pt x="12556" y="16099"/>
                    </a:lnTo>
                    <a:lnTo>
                      <a:pt x="11312" y="16390"/>
                    </a:lnTo>
                    <a:lnTo>
                      <a:pt x="10077" y="16302"/>
                    </a:lnTo>
                    <a:lnTo>
                      <a:pt x="6041" y="11769"/>
                    </a:lnTo>
                    <a:lnTo>
                      <a:pt x="6055" y="10434"/>
                    </a:lnTo>
                    <a:lnTo>
                      <a:pt x="5871" y="9105"/>
                    </a:lnTo>
                    <a:lnTo>
                      <a:pt x="6988" y="7031"/>
                    </a:lnTo>
                    <a:lnTo>
                      <a:pt x="6913" y="7031"/>
                    </a:lnTo>
                    <a:lnTo>
                      <a:pt x="7858" y="6814"/>
                    </a:lnTo>
                    <a:lnTo>
                      <a:pt x="8205" y="6034"/>
                    </a:lnTo>
                    <a:lnTo>
                      <a:pt x="9191" y="5022"/>
                    </a:lnTo>
                    <a:lnTo>
                      <a:pt x="10284" y="4931"/>
                    </a:lnTo>
                    <a:lnTo>
                      <a:pt x="10539" y="4931"/>
                    </a:lnTo>
                    <a:lnTo>
                      <a:pt x="12629" y="5093"/>
                    </a:lnTo>
                    <a:lnTo>
                      <a:pt x="13303" y="5760"/>
                    </a:lnTo>
                    <a:lnTo>
                      <a:pt x="14156" y="6225"/>
                    </a:lnTo>
                    <a:lnTo>
                      <a:pt x="14145" y="6312"/>
                    </a:lnTo>
                    <a:lnTo>
                      <a:pt x="14131" y="6657"/>
                    </a:lnTo>
                    <a:lnTo>
                      <a:pt x="15246" y="7031"/>
                    </a:lnTo>
                    <a:lnTo>
                      <a:pt x="15403" y="8019"/>
                    </a:lnTo>
                    <a:lnTo>
                      <a:pt x="15423" y="8146"/>
                    </a:lnTo>
                    <a:lnTo>
                      <a:pt x="15885" y="9801"/>
                    </a:lnTo>
                    <a:lnTo>
                      <a:pt x="15727" y="10618"/>
                    </a:lnTo>
                    <a:lnTo>
                      <a:pt x="15945" y="13195"/>
                    </a:lnTo>
                    <a:lnTo>
                      <a:pt x="15945" y="975"/>
                    </a:lnTo>
                    <a:lnTo>
                      <a:pt x="14949" y="347"/>
                    </a:lnTo>
                    <a:lnTo>
                      <a:pt x="13650" y="428"/>
                    </a:lnTo>
                    <a:lnTo>
                      <a:pt x="12425" y="142"/>
                    </a:lnTo>
                    <a:lnTo>
                      <a:pt x="11095" y="0"/>
                    </a:lnTo>
                    <a:lnTo>
                      <a:pt x="9792" y="95"/>
                    </a:lnTo>
                    <a:lnTo>
                      <a:pt x="8495" y="284"/>
                    </a:lnTo>
                    <a:lnTo>
                      <a:pt x="7119" y="428"/>
                    </a:lnTo>
                    <a:lnTo>
                      <a:pt x="7050" y="428"/>
                    </a:lnTo>
                    <a:lnTo>
                      <a:pt x="6837" y="489"/>
                    </a:lnTo>
                    <a:lnTo>
                      <a:pt x="6462" y="1230"/>
                    </a:lnTo>
                    <a:lnTo>
                      <a:pt x="5887" y="985"/>
                    </a:lnTo>
                    <a:lnTo>
                      <a:pt x="5413" y="1083"/>
                    </a:lnTo>
                    <a:lnTo>
                      <a:pt x="5351" y="1804"/>
                    </a:lnTo>
                    <a:lnTo>
                      <a:pt x="5330" y="2046"/>
                    </a:lnTo>
                    <a:lnTo>
                      <a:pt x="5321" y="2144"/>
                    </a:lnTo>
                    <a:lnTo>
                      <a:pt x="4535" y="2046"/>
                    </a:lnTo>
                    <a:lnTo>
                      <a:pt x="3767" y="2144"/>
                    </a:lnTo>
                    <a:lnTo>
                      <a:pt x="3856" y="2144"/>
                    </a:lnTo>
                    <a:lnTo>
                      <a:pt x="3806" y="2325"/>
                    </a:lnTo>
                    <a:lnTo>
                      <a:pt x="3842" y="2523"/>
                    </a:lnTo>
                    <a:lnTo>
                      <a:pt x="2350" y="3596"/>
                    </a:lnTo>
                    <a:lnTo>
                      <a:pt x="1428" y="4931"/>
                    </a:lnTo>
                    <a:lnTo>
                      <a:pt x="501" y="7660"/>
                    </a:lnTo>
                    <a:lnTo>
                      <a:pt x="0" y="9016"/>
                    </a:lnTo>
                    <a:lnTo>
                      <a:pt x="97" y="11659"/>
                    </a:lnTo>
                    <a:lnTo>
                      <a:pt x="113" y="11769"/>
                    </a:lnTo>
                    <a:lnTo>
                      <a:pt x="483" y="12847"/>
                    </a:lnTo>
                    <a:lnTo>
                      <a:pt x="632" y="13999"/>
                    </a:lnTo>
                    <a:lnTo>
                      <a:pt x="4785" y="20011"/>
                    </a:lnTo>
                    <a:lnTo>
                      <a:pt x="10762" y="21600"/>
                    </a:lnTo>
                    <a:lnTo>
                      <a:pt x="12827" y="21485"/>
                    </a:lnTo>
                    <a:lnTo>
                      <a:pt x="14844" y="21003"/>
                    </a:lnTo>
                    <a:lnTo>
                      <a:pt x="16794" y="20057"/>
                    </a:lnTo>
                    <a:lnTo>
                      <a:pt x="17176" y="19815"/>
                    </a:lnTo>
                    <a:lnTo>
                      <a:pt x="17242" y="19251"/>
                    </a:lnTo>
                    <a:lnTo>
                      <a:pt x="17254" y="19165"/>
                    </a:lnTo>
                    <a:lnTo>
                      <a:pt x="17831" y="19251"/>
                    </a:lnTo>
                    <a:lnTo>
                      <a:pt x="17859" y="19165"/>
                    </a:lnTo>
                    <a:lnTo>
                      <a:pt x="18093" y="18419"/>
                    </a:lnTo>
                    <a:lnTo>
                      <a:pt x="18661" y="17918"/>
                    </a:lnTo>
                    <a:lnTo>
                      <a:pt x="19411" y="17617"/>
                    </a:lnTo>
                    <a:lnTo>
                      <a:pt x="20170" y="16390"/>
                    </a:lnTo>
                    <a:lnTo>
                      <a:pt x="20255" y="16253"/>
                    </a:lnTo>
                    <a:lnTo>
                      <a:pt x="20924" y="14820"/>
                    </a:lnTo>
                    <a:lnTo>
                      <a:pt x="21388" y="13295"/>
                    </a:lnTo>
                    <a:lnTo>
                      <a:pt x="21600" y="11769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76" name="Фигура"/>
              <p:cNvSpPr/>
              <p:nvPr/>
            </p:nvSpPr>
            <p:spPr>
              <a:xfrm>
                <a:off x="313864" y="311392"/>
                <a:ext cx="145320" cy="138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629"/>
                    </a:moveTo>
                    <a:lnTo>
                      <a:pt x="21501" y="18773"/>
                    </a:lnTo>
                    <a:lnTo>
                      <a:pt x="21492" y="18297"/>
                    </a:lnTo>
                    <a:lnTo>
                      <a:pt x="21476" y="17552"/>
                    </a:lnTo>
                    <a:lnTo>
                      <a:pt x="21540" y="17163"/>
                    </a:lnTo>
                    <a:lnTo>
                      <a:pt x="21300" y="16759"/>
                    </a:lnTo>
                    <a:lnTo>
                      <a:pt x="20776" y="16730"/>
                    </a:lnTo>
                    <a:lnTo>
                      <a:pt x="20212" y="16677"/>
                    </a:lnTo>
                    <a:lnTo>
                      <a:pt x="19216" y="16677"/>
                    </a:lnTo>
                    <a:lnTo>
                      <a:pt x="19148" y="16136"/>
                    </a:lnTo>
                    <a:lnTo>
                      <a:pt x="19136" y="16043"/>
                    </a:lnTo>
                    <a:lnTo>
                      <a:pt x="18390" y="15949"/>
                    </a:lnTo>
                    <a:lnTo>
                      <a:pt x="18440" y="15526"/>
                    </a:lnTo>
                    <a:lnTo>
                      <a:pt x="18459" y="11656"/>
                    </a:lnTo>
                    <a:lnTo>
                      <a:pt x="18461" y="10137"/>
                    </a:lnTo>
                    <a:lnTo>
                      <a:pt x="18470" y="9783"/>
                    </a:lnTo>
                    <a:lnTo>
                      <a:pt x="18488" y="8985"/>
                    </a:lnTo>
                    <a:lnTo>
                      <a:pt x="18491" y="8875"/>
                    </a:lnTo>
                    <a:lnTo>
                      <a:pt x="18520" y="8050"/>
                    </a:lnTo>
                    <a:lnTo>
                      <a:pt x="18527" y="7853"/>
                    </a:lnTo>
                    <a:lnTo>
                      <a:pt x="18177" y="6904"/>
                    </a:lnTo>
                    <a:lnTo>
                      <a:pt x="18452" y="5985"/>
                    </a:lnTo>
                    <a:lnTo>
                      <a:pt x="18438" y="5545"/>
                    </a:lnTo>
                    <a:lnTo>
                      <a:pt x="18424" y="5356"/>
                    </a:lnTo>
                    <a:lnTo>
                      <a:pt x="18367" y="5295"/>
                    </a:lnTo>
                    <a:lnTo>
                      <a:pt x="18014" y="5026"/>
                    </a:lnTo>
                    <a:lnTo>
                      <a:pt x="17705" y="4663"/>
                    </a:lnTo>
                    <a:lnTo>
                      <a:pt x="17788" y="4344"/>
                    </a:lnTo>
                    <a:lnTo>
                      <a:pt x="17859" y="4072"/>
                    </a:lnTo>
                    <a:lnTo>
                      <a:pt x="17781" y="3745"/>
                    </a:lnTo>
                    <a:lnTo>
                      <a:pt x="17135" y="3719"/>
                    </a:lnTo>
                    <a:lnTo>
                      <a:pt x="16892" y="3353"/>
                    </a:lnTo>
                    <a:lnTo>
                      <a:pt x="16980" y="2707"/>
                    </a:lnTo>
                    <a:lnTo>
                      <a:pt x="17005" y="2673"/>
                    </a:lnTo>
                    <a:lnTo>
                      <a:pt x="16318" y="2315"/>
                    </a:lnTo>
                    <a:lnTo>
                      <a:pt x="15487" y="2120"/>
                    </a:lnTo>
                    <a:lnTo>
                      <a:pt x="15416" y="1505"/>
                    </a:lnTo>
                    <a:lnTo>
                      <a:pt x="15391" y="1284"/>
                    </a:lnTo>
                    <a:lnTo>
                      <a:pt x="15370" y="1115"/>
                    </a:lnTo>
                    <a:lnTo>
                      <a:pt x="15434" y="1115"/>
                    </a:lnTo>
                    <a:lnTo>
                      <a:pt x="15063" y="1070"/>
                    </a:lnTo>
                    <a:lnTo>
                      <a:pt x="14720" y="1115"/>
                    </a:lnTo>
                    <a:lnTo>
                      <a:pt x="14452" y="986"/>
                    </a:lnTo>
                    <a:lnTo>
                      <a:pt x="13666" y="687"/>
                    </a:lnTo>
                    <a:lnTo>
                      <a:pt x="13666" y="13057"/>
                    </a:lnTo>
                    <a:lnTo>
                      <a:pt x="13449" y="14249"/>
                    </a:lnTo>
                    <a:lnTo>
                      <a:pt x="13147" y="15949"/>
                    </a:lnTo>
                    <a:lnTo>
                      <a:pt x="13115" y="16136"/>
                    </a:lnTo>
                    <a:lnTo>
                      <a:pt x="12251" y="16427"/>
                    </a:lnTo>
                    <a:lnTo>
                      <a:pt x="10981" y="16800"/>
                    </a:lnTo>
                    <a:lnTo>
                      <a:pt x="10441" y="16860"/>
                    </a:lnTo>
                    <a:lnTo>
                      <a:pt x="8895" y="17540"/>
                    </a:lnTo>
                    <a:lnTo>
                      <a:pt x="6399" y="16562"/>
                    </a:lnTo>
                    <a:lnTo>
                      <a:pt x="5806" y="14913"/>
                    </a:lnTo>
                    <a:lnTo>
                      <a:pt x="5754" y="14249"/>
                    </a:lnTo>
                    <a:lnTo>
                      <a:pt x="7491" y="12002"/>
                    </a:lnTo>
                    <a:lnTo>
                      <a:pt x="8920" y="11730"/>
                    </a:lnTo>
                    <a:lnTo>
                      <a:pt x="10356" y="11884"/>
                    </a:lnTo>
                    <a:lnTo>
                      <a:pt x="10882" y="11884"/>
                    </a:lnTo>
                    <a:lnTo>
                      <a:pt x="11638" y="11983"/>
                    </a:lnTo>
                    <a:lnTo>
                      <a:pt x="12435" y="11730"/>
                    </a:lnTo>
                    <a:lnTo>
                      <a:pt x="12666" y="11656"/>
                    </a:lnTo>
                    <a:lnTo>
                      <a:pt x="13666" y="13057"/>
                    </a:lnTo>
                    <a:lnTo>
                      <a:pt x="13666" y="687"/>
                    </a:lnTo>
                    <a:lnTo>
                      <a:pt x="12870" y="382"/>
                    </a:lnTo>
                    <a:lnTo>
                      <a:pt x="11246" y="62"/>
                    </a:lnTo>
                    <a:lnTo>
                      <a:pt x="9603" y="0"/>
                    </a:lnTo>
                    <a:lnTo>
                      <a:pt x="7936" y="159"/>
                    </a:lnTo>
                    <a:lnTo>
                      <a:pt x="6770" y="284"/>
                    </a:lnTo>
                    <a:lnTo>
                      <a:pt x="5600" y="382"/>
                    </a:lnTo>
                    <a:lnTo>
                      <a:pt x="4437" y="574"/>
                    </a:lnTo>
                    <a:lnTo>
                      <a:pt x="3288" y="986"/>
                    </a:lnTo>
                    <a:lnTo>
                      <a:pt x="2232" y="1505"/>
                    </a:lnTo>
                    <a:lnTo>
                      <a:pt x="2131" y="1284"/>
                    </a:lnTo>
                    <a:lnTo>
                      <a:pt x="2127" y="5985"/>
                    </a:lnTo>
                    <a:lnTo>
                      <a:pt x="2491" y="6339"/>
                    </a:lnTo>
                    <a:lnTo>
                      <a:pt x="3663" y="5654"/>
                    </a:lnTo>
                    <a:lnTo>
                      <a:pt x="4918" y="5295"/>
                    </a:lnTo>
                    <a:lnTo>
                      <a:pt x="6876" y="4870"/>
                    </a:lnTo>
                    <a:lnTo>
                      <a:pt x="7615" y="4933"/>
                    </a:lnTo>
                    <a:lnTo>
                      <a:pt x="8334" y="4899"/>
                    </a:lnTo>
                    <a:lnTo>
                      <a:pt x="8334" y="4870"/>
                    </a:lnTo>
                    <a:lnTo>
                      <a:pt x="8343" y="4437"/>
                    </a:lnTo>
                    <a:lnTo>
                      <a:pt x="8542" y="4344"/>
                    </a:lnTo>
                    <a:lnTo>
                      <a:pt x="9351" y="4344"/>
                    </a:lnTo>
                    <a:lnTo>
                      <a:pt x="9509" y="4548"/>
                    </a:lnTo>
                    <a:lnTo>
                      <a:pt x="9522" y="4899"/>
                    </a:lnTo>
                    <a:lnTo>
                      <a:pt x="9882" y="4933"/>
                    </a:lnTo>
                    <a:lnTo>
                      <a:pt x="10331" y="4981"/>
                    </a:lnTo>
                    <a:lnTo>
                      <a:pt x="10438" y="4981"/>
                    </a:lnTo>
                    <a:lnTo>
                      <a:pt x="11720" y="5356"/>
                    </a:lnTo>
                    <a:lnTo>
                      <a:pt x="12657" y="6207"/>
                    </a:lnTo>
                    <a:lnTo>
                      <a:pt x="13158" y="7420"/>
                    </a:lnTo>
                    <a:lnTo>
                      <a:pt x="13149" y="7853"/>
                    </a:lnTo>
                    <a:lnTo>
                      <a:pt x="13133" y="8875"/>
                    </a:lnTo>
                    <a:lnTo>
                      <a:pt x="12155" y="8731"/>
                    </a:lnTo>
                    <a:lnTo>
                      <a:pt x="11164" y="8985"/>
                    </a:lnTo>
                    <a:lnTo>
                      <a:pt x="11027" y="8906"/>
                    </a:lnTo>
                    <a:lnTo>
                      <a:pt x="9538" y="8050"/>
                    </a:lnTo>
                    <a:lnTo>
                      <a:pt x="8577" y="8050"/>
                    </a:lnTo>
                    <a:lnTo>
                      <a:pt x="6837" y="8906"/>
                    </a:lnTo>
                    <a:lnTo>
                      <a:pt x="5722" y="8762"/>
                    </a:lnTo>
                    <a:lnTo>
                      <a:pt x="4629" y="8932"/>
                    </a:lnTo>
                    <a:lnTo>
                      <a:pt x="4600" y="9783"/>
                    </a:lnTo>
                    <a:lnTo>
                      <a:pt x="4588" y="10137"/>
                    </a:lnTo>
                    <a:lnTo>
                      <a:pt x="3707" y="9783"/>
                    </a:lnTo>
                    <a:lnTo>
                      <a:pt x="3054" y="9870"/>
                    </a:lnTo>
                    <a:lnTo>
                      <a:pt x="3061" y="10137"/>
                    </a:lnTo>
                    <a:lnTo>
                      <a:pt x="3116" y="10315"/>
                    </a:lnTo>
                    <a:lnTo>
                      <a:pt x="3130" y="10363"/>
                    </a:lnTo>
                    <a:lnTo>
                      <a:pt x="2253" y="10726"/>
                    </a:lnTo>
                    <a:lnTo>
                      <a:pt x="1861" y="11238"/>
                    </a:lnTo>
                    <a:lnTo>
                      <a:pt x="1447" y="12180"/>
                    </a:lnTo>
                    <a:lnTo>
                      <a:pt x="923" y="12180"/>
                    </a:lnTo>
                    <a:lnTo>
                      <a:pt x="781" y="12836"/>
                    </a:lnTo>
                    <a:lnTo>
                      <a:pt x="735" y="13511"/>
                    </a:lnTo>
                    <a:lnTo>
                      <a:pt x="0" y="15526"/>
                    </a:lnTo>
                    <a:lnTo>
                      <a:pt x="540" y="16860"/>
                    </a:lnTo>
                    <a:lnTo>
                      <a:pt x="556" y="16901"/>
                    </a:lnTo>
                    <a:lnTo>
                      <a:pt x="1108" y="18011"/>
                    </a:lnTo>
                    <a:lnTo>
                      <a:pt x="1882" y="19179"/>
                    </a:lnTo>
                    <a:lnTo>
                      <a:pt x="1900" y="19208"/>
                    </a:lnTo>
                    <a:lnTo>
                      <a:pt x="2928" y="20136"/>
                    </a:lnTo>
                    <a:lnTo>
                      <a:pt x="4156" y="20785"/>
                    </a:lnTo>
                    <a:lnTo>
                      <a:pt x="5516" y="21139"/>
                    </a:lnTo>
                    <a:lnTo>
                      <a:pt x="7517" y="21263"/>
                    </a:lnTo>
                    <a:lnTo>
                      <a:pt x="9465" y="21042"/>
                    </a:lnTo>
                    <a:lnTo>
                      <a:pt x="11352" y="20466"/>
                    </a:lnTo>
                    <a:lnTo>
                      <a:pt x="13163" y="19523"/>
                    </a:lnTo>
                    <a:lnTo>
                      <a:pt x="13680" y="18297"/>
                    </a:lnTo>
                    <a:lnTo>
                      <a:pt x="14246" y="19179"/>
                    </a:lnTo>
                    <a:lnTo>
                      <a:pt x="15205" y="20199"/>
                    </a:lnTo>
                    <a:lnTo>
                      <a:pt x="15741" y="20785"/>
                    </a:lnTo>
                    <a:lnTo>
                      <a:pt x="16895" y="20634"/>
                    </a:lnTo>
                    <a:lnTo>
                      <a:pt x="16989" y="20913"/>
                    </a:lnTo>
                    <a:lnTo>
                      <a:pt x="18628" y="21600"/>
                    </a:lnTo>
                    <a:lnTo>
                      <a:pt x="19846" y="20634"/>
                    </a:lnTo>
                    <a:lnTo>
                      <a:pt x="19924" y="20571"/>
                    </a:lnTo>
                    <a:lnTo>
                      <a:pt x="21254" y="20466"/>
                    </a:lnTo>
                    <a:lnTo>
                      <a:pt x="21323" y="20466"/>
                    </a:lnTo>
                    <a:lnTo>
                      <a:pt x="21600" y="19629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77" name="Фигура"/>
              <p:cNvSpPr/>
              <p:nvPr/>
            </p:nvSpPr>
            <p:spPr>
              <a:xfrm>
                <a:off x="993458" y="0"/>
                <a:ext cx="35230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9380" y="17635"/>
                    </a:lnTo>
                    <a:lnTo>
                      <a:pt x="14876" y="20808"/>
                    </a:lnTo>
                    <a:lnTo>
                      <a:pt x="8954" y="0"/>
                    </a:lnTo>
                    <a:lnTo>
                      <a:pt x="6630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78" name="Фигура"/>
              <p:cNvSpPr/>
              <p:nvPr/>
            </p:nvSpPr>
            <p:spPr>
              <a:xfrm>
                <a:off x="944475" y="10066"/>
                <a:ext cx="141484" cy="133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282"/>
                    </a:moveTo>
                    <a:lnTo>
                      <a:pt x="21459" y="17551"/>
                    </a:lnTo>
                    <a:lnTo>
                      <a:pt x="21388" y="17174"/>
                    </a:lnTo>
                    <a:lnTo>
                      <a:pt x="21381" y="17141"/>
                    </a:lnTo>
                    <a:lnTo>
                      <a:pt x="21372" y="17097"/>
                    </a:lnTo>
                    <a:lnTo>
                      <a:pt x="21130" y="17097"/>
                    </a:lnTo>
                    <a:lnTo>
                      <a:pt x="20692" y="17000"/>
                    </a:lnTo>
                    <a:lnTo>
                      <a:pt x="19453" y="17141"/>
                    </a:lnTo>
                    <a:lnTo>
                      <a:pt x="19180" y="16530"/>
                    </a:lnTo>
                    <a:lnTo>
                      <a:pt x="19086" y="15224"/>
                    </a:lnTo>
                    <a:lnTo>
                      <a:pt x="19102" y="14720"/>
                    </a:lnTo>
                    <a:lnTo>
                      <a:pt x="19145" y="14292"/>
                    </a:lnTo>
                    <a:lnTo>
                      <a:pt x="19100" y="13570"/>
                    </a:lnTo>
                    <a:lnTo>
                      <a:pt x="19067" y="12206"/>
                    </a:lnTo>
                    <a:lnTo>
                      <a:pt x="19055" y="11769"/>
                    </a:lnTo>
                    <a:lnTo>
                      <a:pt x="19055" y="9861"/>
                    </a:lnTo>
                    <a:lnTo>
                      <a:pt x="19032" y="9242"/>
                    </a:lnTo>
                    <a:lnTo>
                      <a:pt x="19020" y="8977"/>
                    </a:lnTo>
                    <a:lnTo>
                      <a:pt x="18999" y="8480"/>
                    </a:lnTo>
                    <a:lnTo>
                      <a:pt x="15523" y="951"/>
                    </a:lnTo>
                    <a:lnTo>
                      <a:pt x="13280" y="10"/>
                    </a:lnTo>
                    <a:lnTo>
                      <a:pt x="7471" y="10"/>
                    </a:lnTo>
                    <a:lnTo>
                      <a:pt x="7269" y="0"/>
                    </a:lnTo>
                    <a:lnTo>
                      <a:pt x="7243" y="10"/>
                    </a:lnTo>
                    <a:lnTo>
                      <a:pt x="4313" y="10"/>
                    </a:lnTo>
                    <a:lnTo>
                      <a:pt x="4007" y="479"/>
                    </a:lnTo>
                    <a:lnTo>
                      <a:pt x="3598" y="912"/>
                    </a:lnTo>
                    <a:lnTo>
                      <a:pt x="3074" y="912"/>
                    </a:lnTo>
                    <a:lnTo>
                      <a:pt x="1557" y="951"/>
                    </a:lnTo>
                    <a:lnTo>
                      <a:pt x="2034" y="951"/>
                    </a:lnTo>
                    <a:lnTo>
                      <a:pt x="1952" y="1575"/>
                    </a:lnTo>
                    <a:lnTo>
                      <a:pt x="2041" y="3529"/>
                    </a:lnTo>
                    <a:lnTo>
                      <a:pt x="2029" y="5765"/>
                    </a:lnTo>
                    <a:lnTo>
                      <a:pt x="2530" y="5765"/>
                    </a:lnTo>
                    <a:lnTo>
                      <a:pt x="3615" y="5922"/>
                    </a:lnTo>
                    <a:lnTo>
                      <a:pt x="4454" y="5003"/>
                    </a:lnTo>
                    <a:lnTo>
                      <a:pt x="5482" y="4871"/>
                    </a:lnTo>
                    <a:lnTo>
                      <a:pt x="6707" y="4757"/>
                    </a:lnTo>
                    <a:lnTo>
                      <a:pt x="9675" y="4757"/>
                    </a:lnTo>
                    <a:lnTo>
                      <a:pt x="10404" y="4791"/>
                    </a:lnTo>
                    <a:lnTo>
                      <a:pt x="11732" y="4871"/>
                    </a:lnTo>
                    <a:lnTo>
                      <a:pt x="11570" y="4871"/>
                    </a:lnTo>
                    <a:lnTo>
                      <a:pt x="12276" y="5765"/>
                    </a:lnTo>
                    <a:lnTo>
                      <a:pt x="13548" y="7072"/>
                    </a:lnTo>
                    <a:lnTo>
                      <a:pt x="13527" y="7191"/>
                    </a:lnTo>
                    <a:lnTo>
                      <a:pt x="13527" y="13418"/>
                    </a:lnTo>
                    <a:lnTo>
                      <a:pt x="13524" y="14720"/>
                    </a:lnTo>
                    <a:lnTo>
                      <a:pt x="12904" y="16314"/>
                    </a:lnTo>
                    <a:lnTo>
                      <a:pt x="11935" y="16781"/>
                    </a:lnTo>
                    <a:lnTo>
                      <a:pt x="10060" y="17097"/>
                    </a:lnTo>
                    <a:lnTo>
                      <a:pt x="10131" y="17097"/>
                    </a:lnTo>
                    <a:lnTo>
                      <a:pt x="8995" y="17551"/>
                    </a:lnTo>
                    <a:lnTo>
                      <a:pt x="6730" y="16881"/>
                    </a:lnTo>
                    <a:lnTo>
                      <a:pt x="6345" y="16183"/>
                    </a:lnTo>
                    <a:lnTo>
                      <a:pt x="5345" y="14903"/>
                    </a:lnTo>
                    <a:lnTo>
                      <a:pt x="5682" y="14138"/>
                    </a:lnTo>
                    <a:lnTo>
                      <a:pt x="7250" y="11828"/>
                    </a:lnTo>
                    <a:lnTo>
                      <a:pt x="8939" y="12042"/>
                    </a:lnTo>
                    <a:lnTo>
                      <a:pt x="9383" y="12042"/>
                    </a:lnTo>
                    <a:lnTo>
                      <a:pt x="10232" y="12074"/>
                    </a:lnTo>
                    <a:lnTo>
                      <a:pt x="10604" y="12074"/>
                    </a:lnTo>
                    <a:lnTo>
                      <a:pt x="10975" y="12042"/>
                    </a:lnTo>
                    <a:lnTo>
                      <a:pt x="11956" y="12146"/>
                    </a:lnTo>
                    <a:lnTo>
                      <a:pt x="12744" y="11828"/>
                    </a:lnTo>
                    <a:lnTo>
                      <a:pt x="12892" y="11769"/>
                    </a:lnTo>
                    <a:lnTo>
                      <a:pt x="13527" y="13418"/>
                    </a:lnTo>
                    <a:lnTo>
                      <a:pt x="13527" y="7191"/>
                    </a:lnTo>
                    <a:lnTo>
                      <a:pt x="13378" y="8010"/>
                    </a:lnTo>
                    <a:lnTo>
                      <a:pt x="13371" y="8040"/>
                    </a:lnTo>
                    <a:lnTo>
                      <a:pt x="13148" y="8850"/>
                    </a:lnTo>
                    <a:lnTo>
                      <a:pt x="12570" y="8977"/>
                    </a:lnTo>
                    <a:lnTo>
                      <a:pt x="12029" y="8932"/>
                    </a:lnTo>
                    <a:lnTo>
                      <a:pt x="10432" y="8010"/>
                    </a:lnTo>
                    <a:lnTo>
                      <a:pt x="9134" y="7829"/>
                    </a:lnTo>
                    <a:lnTo>
                      <a:pt x="8017" y="8162"/>
                    </a:lnTo>
                    <a:lnTo>
                      <a:pt x="6573" y="8480"/>
                    </a:lnTo>
                    <a:lnTo>
                      <a:pt x="5108" y="8758"/>
                    </a:lnTo>
                    <a:lnTo>
                      <a:pt x="3709" y="9242"/>
                    </a:lnTo>
                    <a:lnTo>
                      <a:pt x="2462" y="10177"/>
                    </a:lnTo>
                    <a:lnTo>
                      <a:pt x="1190" y="10177"/>
                    </a:lnTo>
                    <a:lnTo>
                      <a:pt x="1202" y="11595"/>
                    </a:lnTo>
                    <a:lnTo>
                      <a:pt x="0" y="15224"/>
                    </a:lnTo>
                    <a:lnTo>
                      <a:pt x="78" y="16183"/>
                    </a:lnTo>
                    <a:lnTo>
                      <a:pt x="87" y="16314"/>
                    </a:lnTo>
                    <a:lnTo>
                      <a:pt x="104" y="16530"/>
                    </a:lnTo>
                    <a:lnTo>
                      <a:pt x="125" y="16781"/>
                    </a:lnTo>
                    <a:lnTo>
                      <a:pt x="141" y="17000"/>
                    </a:lnTo>
                    <a:lnTo>
                      <a:pt x="7024" y="21600"/>
                    </a:lnTo>
                    <a:lnTo>
                      <a:pt x="8525" y="21349"/>
                    </a:lnTo>
                    <a:lnTo>
                      <a:pt x="10004" y="20959"/>
                    </a:lnTo>
                    <a:lnTo>
                      <a:pt x="11504" y="20651"/>
                    </a:lnTo>
                    <a:lnTo>
                      <a:pt x="11836" y="19881"/>
                    </a:lnTo>
                    <a:lnTo>
                      <a:pt x="12842" y="20450"/>
                    </a:lnTo>
                    <a:lnTo>
                      <a:pt x="12864" y="20388"/>
                    </a:lnTo>
                    <a:lnTo>
                      <a:pt x="13099" y="19881"/>
                    </a:lnTo>
                    <a:lnTo>
                      <a:pt x="13503" y="19004"/>
                    </a:lnTo>
                    <a:lnTo>
                      <a:pt x="13757" y="19330"/>
                    </a:lnTo>
                    <a:lnTo>
                      <a:pt x="14249" y="19740"/>
                    </a:lnTo>
                    <a:lnTo>
                      <a:pt x="15260" y="20450"/>
                    </a:lnTo>
                    <a:lnTo>
                      <a:pt x="16344" y="20959"/>
                    </a:lnTo>
                    <a:lnTo>
                      <a:pt x="17588" y="21260"/>
                    </a:lnTo>
                    <a:lnTo>
                      <a:pt x="18700" y="21260"/>
                    </a:lnTo>
                    <a:lnTo>
                      <a:pt x="19601" y="21178"/>
                    </a:lnTo>
                    <a:lnTo>
                      <a:pt x="20459" y="20736"/>
                    </a:lnTo>
                    <a:lnTo>
                      <a:pt x="21435" y="20736"/>
                    </a:lnTo>
                    <a:lnTo>
                      <a:pt x="21456" y="19740"/>
                    </a:lnTo>
                    <a:lnTo>
                      <a:pt x="21473" y="19330"/>
                    </a:lnTo>
                    <a:lnTo>
                      <a:pt x="21513" y="19004"/>
                    </a:lnTo>
                    <a:lnTo>
                      <a:pt x="21591" y="18366"/>
                    </a:lnTo>
                    <a:lnTo>
                      <a:pt x="21600" y="18282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72" name="object 127"/>
            <p:cNvGrpSpPr/>
            <p:nvPr/>
          </p:nvGrpSpPr>
          <p:grpSpPr>
            <a:xfrm>
              <a:off x="663989" y="7030"/>
              <a:ext cx="901763" cy="132413"/>
              <a:chOff x="-1" y="-1"/>
              <a:chExt cx="901763" cy="132411"/>
            </a:xfrm>
          </p:grpSpPr>
          <p:sp>
            <p:nvSpPr>
              <p:cNvPr id="473" name="Фигура"/>
              <p:cNvSpPr/>
              <p:nvPr/>
            </p:nvSpPr>
            <p:spPr>
              <a:xfrm>
                <a:off x="-1" y="-1"/>
                <a:ext cx="130177" cy="132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20"/>
                    </a:moveTo>
                    <a:lnTo>
                      <a:pt x="20263" y="0"/>
                    </a:lnTo>
                    <a:lnTo>
                      <a:pt x="18911" y="510"/>
                    </a:lnTo>
                    <a:lnTo>
                      <a:pt x="14906" y="445"/>
                    </a:lnTo>
                    <a:lnTo>
                      <a:pt x="15090" y="4772"/>
                    </a:lnTo>
                    <a:lnTo>
                      <a:pt x="15024" y="8297"/>
                    </a:lnTo>
                    <a:lnTo>
                      <a:pt x="14697" y="8674"/>
                    </a:lnTo>
                    <a:lnTo>
                      <a:pt x="10645" y="8594"/>
                    </a:lnTo>
                    <a:lnTo>
                      <a:pt x="6541" y="8674"/>
                    </a:lnTo>
                    <a:lnTo>
                      <a:pt x="6241" y="8390"/>
                    </a:lnTo>
                    <a:lnTo>
                      <a:pt x="6285" y="6078"/>
                    </a:lnTo>
                    <a:lnTo>
                      <a:pt x="6264" y="505"/>
                    </a:lnTo>
                    <a:lnTo>
                      <a:pt x="0" y="487"/>
                    </a:lnTo>
                    <a:lnTo>
                      <a:pt x="54" y="21502"/>
                    </a:lnTo>
                    <a:lnTo>
                      <a:pt x="2691" y="21560"/>
                    </a:lnTo>
                    <a:lnTo>
                      <a:pt x="3903" y="21497"/>
                    </a:lnTo>
                    <a:lnTo>
                      <a:pt x="5981" y="21600"/>
                    </a:lnTo>
                    <a:lnTo>
                      <a:pt x="6339" y="21374"/>
                    </a:lnTo>
                    <a:lnTo>
                      <a:pt x="6303" y="20437"/>
                    </a:lnTo>
                    <a:lnTo>
                      <a:pt x="6252" y="13778"/>
                    </a:lnTo>
                    <a:lnTo>
                      <a:pt x="6617" y="13509"/>
                    </a:lnTo>
                    <a:lnTo>
                      <a:pt x="14990" y="13559"/>
                    </a:lnTo>
                    <a:lnTo>
                      <a:pt x="15116" y="13705"/>
                    </a:lnTo>
                    <a:lnTo>
                      <a:pt x="15082" y="17303"/>
                    </a:lnTo>
                    <a:lnTo>
                      <a:pt x="15151" y="18889"/>
                    </a:lnTo>
                    <a:lnTo>
                      <a:pt x="14995" y="21346"/>
                    </a:lnTo>
                    <a:lnTo>
                      <a:pt x="15376" y="21555"/>
                    </a:lnTo>
                    <a:lnTo>
                      <a:pt x="21143" y="21532"/>
                    </a:lnTo>
                    <a:lnTo>
                      <a:pt x="21176" y="11008"/>
                    </a:lnTo>
                    <a:lnTo>
                      <a:pt x="21158" y="2701"/>
                    </a:lnTo>
                    <a:lnTo>
                      <a:pt x="21600" y="142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74" name="Фигура"/>
              <p:cNvSpPr/>
              <p:nvPr/>
            </p:nvSpPr>
            <p:spPr>
              <a:xfrm>
                <a:off x="774989" y="2648"/>
                <a:ext cx="126773" cy="129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513" y="20083"/>
                    </a:lnTo>
                    <a:lnTo>
                      <a:pt x="21487" y="19652"/>
                    </a:lnTo>
                    <a:lnTo>
                      <a:pt x="21340" y="15571"/>
                    </a:lnTo>
                    <a:lnTo>
                      <a:pt x="21340" y="2479"/>
                    </a:lnTo>
                    <a:lnTo>
                      <a:pt x="21379" y="1766"/>
                    </a:lnTo>
                    <a:lnTo>
                      <a:pt x="21395" y="1260"/>
                    </a:lnTo>
                    <a:lnTo>
                      <a:pt x="21256" y="146"/>
                    </a:lnTo>
                    <a:lnTo>
                      <a:pt x="21251" y="85"/>
                    </a:lnTo>
                    <a:lnTo>
                      <a:pt x="21240" y="0"/>
                    </a:lnTo>
                    <a:lnTo>
                      <a:pt x="17251" y="85"/>
                    </a:lnTo>
                    <a:lnTo>
                      <a:pt x="15199" y="36"/>
                    </a:lnTo>
                    <a:lnTo>
                      <a:pt x="15199" y="5215"/>
                    </a:lnTo>
                    <a:lnTo>
                      <a:pt x="15196" y="10448"/>
                    </a:lnTo>
                    <a:lnTo>
                      <a:pt x="14955" y="10769"/>
                    </a:lnTo>
                    <a:lnTo>
                      <a:pt x="12173" y="10769"/>
                    </a:lnTo>
                    <a:lnTo>
                      <a:pt x="11105" y="10561"/>
                    </a:lnTo>
                    <a:lnTo>
                      <a:pt x="9950" y="11069"/>
                    </a:lnTo>
                    <a:lnTo>
                      <a:pt x="8055" y="9612"/>
                    </a:lnTo>
                    <a:lnTo>
                      <a:pt x="7307" y="8703"/>
                    </a:lnTo>
                    <a:lnTo>
                      <a:pt x="7606" y="6370"/>
                    </a:lnTo>
                    <a:lnTo>
                      <a:pt x="8574" y="5277"/>
                    </a:lnTo>
                    <a:lnTo>
                      <a:pt x="11451" y="4997"/>
                    </a:lnTo>
                    <a:lnTo>
                      <a:pt x="12936" y="5061"/>
                    </a:lnTo>
                    <a:lnTo>
                      <a:pt x="14905" y="5061"/>
                    </a:lnTo>
                    <a:lnTo>
                      <a:pt x="15199" y="5215"/>
                    </a:lnTo>
                    <a:lnTo>
                      <a:pt x="15199" y="36"/>
                    </a:lnTo>
                    <a:lnTo>
                      <a:pt x="13797" y="0"/>
                    </a:lnTo>
                    <a:lnTo>
                      <a:pt x="12928" y="0"/>
                    </a:lnTo>
                    <a:lnTo>
                      <a:pt x="9278" y="146"/>
                    </a:lnTo>
                    <a:lnTo>
                      <a:pt x="5336" y="1006"/>
                    </a:lnTo>
                    <a:lnTo>
                      <a:pt x="4598" y="1260"/>
                    </a:lnTo>
                    <a:lnTo>
                      <a:pt x="4107" y="1766"/>
                    </a:lnTo>
                    <a:lnTo>
                      <a:pt x="2283" y="3044"/>
                    </a:lnTo>
                    <a:lnTo>
                      <a:pt x="1653" y="4358"/>
                    </a:lnTo>
                    <a:lnTo>
                      <a:pt x="459" y="6984"/>
                    </a:lnTo>
                    <a:lnTo>
                      <a:pt x="433" y="8619"/>
                    </a:lnTo>
                    <a:lnTo>
                      <a:pt x="984" y="9861"/>
                    </a:lnTo>
                    <a:lnTo>
                      <a:pt x="4945" y="14203"/>
                    </a:lnTo>
                    <a:lnTo>
                      <a:pt x="5173" y="14599"/>
                    </a:lnTo>
                    <a:lnTo>
                      <a:pt x="4241" y="15227"/>
                    </a:lnTo>
                    <a:lnTo>
                      <a:pt x="4477" y="16382"/>
                    </a:lnTo>
                    <a:lnTo>
                      <a:pt x="4438" y="16382"/>
                    </a:lnTo>
                    <a:lnTo>
                      <a:pt x="3548" y="16706"/>
                    </a:lnTo>
                    <a:lnTo>
                      <a:pt x="3640" y="17447"/>
                    </a:lnTo>
                    <a:lnTo>
                      <a:pt x="3189" y="17732"/>
                    </a:lnTo>
                    <a:lnTo>
                      <a:pt x="2543" y="17850"/>
                    </a:lnTo>
                    <a:lnTo>
                      <a:pt x="1632" y="18974"/>
                    </a:lnTo>
                    <a:lnTo>
                      <a:pt x="695" y="20083"/>
                    </a:lnTo>
                    <a:lnTo>
                      <a:pt x="0" y="21600"/>
                    </a:lnTo>
                    <a:lnTo>
                      <a:pt x="6832" y="21600"/>
                    </a:lnTo>
                    <a:lnTo>
                      <a:pt x="7301" y="21192"/>
                    </a:lnTo>
                    <a:lnTo>
                      <a:pt x="7590" y="20768"/>
                    </a:lnTo>
                    <a:lnTo>
                      <a:pt x="8404" y="19652"/>
                    </a:lnTo>
                    <a:lnTo>
                      <a:pt x="10107" y="17486"/>
                    </a:lnTo>
                    <a:lnTo>
                      <a:pt x="10910" y="16382"/>
                    </a:lnTo>
                    <a:lnTo>
                      <a:pt x="11703" y="15227"/>
                    </a:lnTo>
                    <a:lnTo>
                      <a:pt x="11642" y="15227"/>
                    </a:lnTo>
                    <a:lnTo>
                      <a:pt x="12553" y="14991"/>
                    </a:lnTo>
                    <a:lnTo>
                      <a:pt x="15028" y="15104"/>
                    </a:lnTo>
                    <a:lnTo>
                      <a:pt x="15233" y="15227"/>
                    </a:lnTo>
                    <a:lnTo>
                      <a:pt x="15178" y="15227"/>
                    </a:lnTo>
                    <a:lnTo>
                      <a:pt x="15188" y="21377"/>
                    </a:lnTo>
                    <a:lnTo>
                      <a:pt x="1539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73" name="object 128"/>
            <p:cNvGrpSpPr/>
            <p:nvPr/>
          </p:nvGrpSpPr>
          <p:grpSpPr>
            <a:xfrm>
              <a:off x="497740" y="314938"/>
              <a:ext cx="139754" cy="131717"/>
              <a:chOff x="0" y="0"/>
              <a:chExt cx="139752" cy="131713"/>
            </a:xfrm>
          </p:grpSpPr>
          <p:sp>
            <p:nvSpPr>
              <p:cNvPr id="469" name="Фигура"/>
              <p:cNvSpPr/>
              <p:nvPr/>
            </p:nvSpPr>
            <p:spPr>
              <a:xfrm>
                <a:off x="0" y="98487"/>
                <a:ext cx="57434" cy="33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5" y="0"/>
                    </a:moveTo>
                    <a:lnTo>
                      <a:pt x="5" y="1106"/>
                    </a:lnTo>
                    <a:lnTo>
                      <a:pt x="0" y="18255"/>
                    </a:lnTo>
                    <a:lnTo>
                      <a:pt x="267" y="18751"/>
                    </a:lnTo>
                    <a:lnTo>
                      <a:pt x="325" y="18858"/>
                    </a:lnTo>
                    <a:lnTo>
                      <a:pt x="1175" y="19618"/>
                    </a:lnTo>
                    <a:lnTo>
                      <a:pt x="4697" y="21600"/>
                    </a:lnTo>
                    <a:lnTo>
                      <a:pt x="7890" y="21600"/>
                    </a:lnTo>
                    <a:lnTo>
                      <a:pt x="11207" y="20588"/>
                    </a:lnTo>
                    <a:lnTo>
                      <a:pt x="14725" y="19122"/>
                    </a:lnTo>
                    <a:lnTo>
                      <a:pt x="14843" y="18858"/>
                    </a:lnTo>
                    <a:lnTo>
                      <a:pt x="15065" y="18429"/>
                    </a:lnTo>
                    <a:lnTo>
                      <a:pt x="21600" y="958"/>
                    </a:lnTo>
                    <a:lnTo>
                      <a:pt x="4561" y="958"/>
                    </a:lnTo>
                    <a:lnTo>
                      <a:pt x="1609" y="306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70" name="Фигура"/>
              <p:cNvSpPr/>
              <p:nvPr/>
            </p:nvSpPr>
            <p:spPr>
              <a:xfrm>
                <a:off x="99911" y="28054"/>
                <a:ext cx="39841" cy="100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23" y="0"/>
                    </a:moveTo>
                    <a:lnTo>
                      <a:pt x="0" y="0"/>
                    </a:lnTo>
                    <a:lnTo>
                      <a:pt x="558" y="608"/>
                    </a:lnTo>
                    <a:lnTo>
                      <a:pt x="516" y="17847"/>
                    </a:lnTo>
                    <a:lnTo>
                      <a:pt x="471" y="21314"/>
                    </a:lnTo>
                    <a:lnTo>
                      <a:pt x="1411" y="21546"/>
                    </a:lnTo>
                    <a:lnTo>
                      <a:pt x="15828" y="21546"/>
                    </a:lnTo>
                    <a:lnTo>
                      <a:pt x="21194" y="21600"/>
                    </a:lnTo>
                    <a:lnTo>
                      <a:pt x="20639" y="21600"/>
                    </a:lnTo>
                    <a:lnTo>
                      <a:pt x="21600" y="21314"/>
                    </a:lnTo>
                    <a:lnTo>
                      <a:pt x="21520" y="14814"/>
                    </a:lnTo>
                    <a:lnTo>
                      <a:pt x="21443" y="3904"/>
                    </a:lnTo>
                    <a:lnTo>
                      <a:pt x="21423" y="0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71" name="Фигура"/>
              <p:cNvSpPr/>
              <p:nvPr/>
            </p:nvSpPr>
            <p:spPr>
              <a:xfrm>
                <a:off x="12127" y="0"/>
                <a:ext cx="127298" cy="99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91" y="0"/>
                    </a:moveTo>
                    <a:lnTo>
                      <a:pt x="4049" y="0"/>
                    </a:lnTo>
                    <a:lnTo>
                      <a:pt x="4015" y="2023"/>
                    </a:lnTo>
                    <a:lnTo>
                      <a:pt x="3989" y="4190"/>
                    </a:lnTo>
                    <a:lnTo>
                      <a:pt x="3945" y="6062"/>
                    </a:lnTo>
                    <a:lnTo>
                      <a:pt x="3941" y="6243"/>
                    </a:lnTo>
                    <a:lnTo>
                      <a:pt x="3918" y="7242"/>
                    </a:lnTo>
                    <a:lnTo>
                      <a:pt x="3995" y="8216"/>
                    </a:lnTo>
                    <a:lnTo>
                      <a:pt x="3099" y="8576"/>
                    </a:lnTo>
                    <a:lnTo>
                      <a:pt x="3099" y="9992"/>
                    </a:lnTo>
                    <a:lnTo>
                      <a:pt x="3358" y="10283"/>
                    </a:lnTo>
                    <a:lnTo>
                      <a:pt x="3220" y="10505"/>
                    </a:lnTo>
                    <a:lnTo>
                      <a:pt x="3021" y="10722"/>
                    </a:lnTo>
                    <a:lnTo>
                      <a:pt x="3032" y="12412"/>
                    </a:lnTo>
                    <a:lnTo>
                      <a:pt x="2965" y="13883"/>
                    </a:lnTo>
                    <a:lnTo>
                      <a:pt x="2959" y="14015"/>
                    </a:lnTo>
                    <a:lnTo>
                      <a:pt x="2015" y="17053"/>
                    </a:lnTo>
                    <a:lnTo>
                      <a:pt x="1989" y="18617"/>
                    </a:lnTo>
                    <a:lnTo>
                      <a:pt x="677" y="20972"/>
                    </a:lnTo>
                    <a:lnTo>
                      <a:pt x="0" y="21600"/>
                    </a:lnTo>
                    <a:lnTo>
                      <a:pt x="7687" y="21600"/>
                    </a:lnTo>
                    <a:lnTo>
                      <a:pt x="9347" y="10722"/>
                    </a:lnTo>
                    <a:lnTo>
                      <a:pt x="9741" y="6674"/>
                    </a:lnTo>
                    <a:lnTo>
                      <a:pt x="9751" y="6567"/>
                    </a:lnTo>
                    <a:lnTo>
                      <a:pt x="9902" y="6062"/>
                    </a:lnTo>
                    <a:lnTo>
                      <a:pt x="21600" y="6062"/>
                    </a:lnTo>
                    <a:lnTo>
                      <a:pt x="21591" y="0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72" name="Фигура"/>
              <p:cNvSpPr/>
              <p:nvPr/>
            </p:nvSpPr>
            <p:spPr>
              <a:xfrm>
                <a:off x="70485" y="20771"/>
                <a:ext cx="27710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9779" y="21600"/>
                    </a:lnTo>
                    <a:lnTo>
                      <a:pt x="1381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74" name="object 129"/>
            <p:cNvGrpSpPr/>
            <p:nvPr/>
          </p:nvGrpSpPr>
          <p:grpSpPr>
            <a:xfrm>
              <a:off x="512939" y="2924"/>
              <a:ext cx="129198" cy="141026"/>
              <a:chOff x="0" y="0"/>
              <a:chExt cx="129196" cy="141025"/>
            </a:xfrm>
          </p:grpSpPr>
          <p:sp>
            <p:nvSpPr>
              <p:cNvPr id="464" name="Фигура"/>
              <p:cNvSpPr/>
              <p:nvPr/>
            </p:nvSpPr>
            <p:spPr>
              <a:xfrm>
                <a:off x="0" y="23843"/>
                <a:ext cx="128981" cy="1171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67" y="0"/>
                    </a:moveTo>
                    <a:lnTo>
                      <a:pt x="2439" y="473"/>
                    </a:lnTo>
                    <a:lnTo>
                      <a:pt x="1725" y="648"/>
                    </a:lnTo>
                    <a:lnTo>
                      <a:pt x="1631" y="1461"/>
                    </a:lnTo>
                    <a:lnTo>
                      <a:pt x="1810" y="2292"/>
                    </a:lnTo>
                    <a:lnTo>
                      <a:pt x="1280" y="2535"/>
                    </a:lnTo>
                    <a:lnTo>
                      <a:pt x="734" y="2767"/>
                    </a:lnTo>
                    <a:lnTo>
                      <a:pt x="717" y="2999"/>
                    </a:lnTo>
                    <a:lnTo>
                      <a:pt x="700" y="3231"/>
                    </a:lnTo>
                    <a:lnTo>
                      <a:pt x="683" y="3460"/>
                    </a:lnTo>
                    <a:lnTo>
                      <a:pt x="813" y="3898"/>
                    </a:lnTo>
                    <a:lnTo>
                      <a:pt x="829" y="3952"/>
                    </a:lnTo>
                    <a:lnTo>
                      <a:pt x="760" y="4249"/>
                    </a:lnTo>
                    <a:lnTo>
                      <a:pt x="743" y="4321"/>
                    </a:lnTo>
                    <a:lnTo>
                      <a:pt x="207" y="4321"/>
                    </a:lnTo>
                    <a:lnTo>
                      <a:pt x="0" y="5157"/>
                    </a:lnTo>
                    <a:lnTo>
                      <a:pt x="11" y="6876"/>
                    </a:lnTo>
                    <a:lnTo>
                      <a:pt x="200" y="8409"/>
                    </a:lnTo>
                    <a:lnTo>
                      <a:pt x="106" y="9942"/>
                    </a:lnTo>
                    <a:lnTo>
                      <a:pt x="28" y="11476"/>
                    </a:lnTo>
                    <a:lnTo>
                      <a:pt x="179" y="13288"/>
                    </a:lnTo>
                    <a:lnTo>
                      <a:pt x="927" y="13372"/>
                    </a:lnTo>
                    <a:lnTo>
                      <a:pt x="766" y="13950"/>
                    </a:lnTo>
                    <a:lnTo>
                      <a:pt x="752" y="14076"/>
                    </a:lnTo>
                    <a:lnTo>
                      <a:pt x="731" y="14273"/>
                    </a:lnTo>
                    <a:lnTo>
                      <a:pt x="710" y="14470"/>
                    </a:lnTo>
                    <a:lnTo>
                      <a:pt x="812" y="15226"/>
                    </a:lnTo>
                    <a:lnTo>
                      <a:pt x="1646" y="15226"/>
                    </a:lnTo>
                    <a:lnTo>
                      <a:pt x="1783" y="15673"/>
                    </a:lnTo>
                    <a:lnTo>
                      <a:pt x="1797" y="15720"/>
                    </a:lnTo>
                    <a:lnTo>
                      <a:pt x="1728" y="16242"/>
                    </a:lnTo>
                    <a:lnTo>
                      <a:pt x="1728" y="16539"/>
                    </a:lnTo>
                    <a:lnTo>
                      <a:pt x="2420" y="18021"/>
                    </a:lnTo>
                    <a:lnTo>
                      <a:pt x="10870" y="21518"/>
                    </a:lnTo>
                    <a:lnTo>
                      <a:pt x="12905" y="21600"/>
                    </a:lnTo>
                    <a:lnTo>
                      <a:pt x="14909" y="21322"/>
                    </a:lnTo>
                    <a:lnTo>
                      <a:pt x="16905" y="20924"/>
                    </a:lnTo>
                    <a:lnTo>
                      <a:pt x="18912" y="20643"/>
                    </a:lnTo>
                    <a:lnTo>
                      <a:pt x="19552" y="20596"/>
                    </a:lnTo>
                    <a:lnTo>
                      <a:pt x="19898" y="20027"/>
                    </a:lnTo>
                    <a:lnTo>
                      <a:pt x="19893" y="16539"/>
                    </a:lnTo>
                    <a:lnTo>
                      <a:pt x="15221" y="16539"/>
                    </a:lnTo>
                    <a:lnTo>
                      <a:pt x="12057" y="16474"/>
                    </a:lnTo>
                    <a:lnTo>
                      <a:pt x="10234" y="16474"/>
                    </a:lnTo>
                    <a:lnTo>
                      <a:pt x="10004" y="15720"/>
                    </a:lnTo>
                    <a:lnTo>
                      <a:pt x="9990" y="15673"/>
                    </a:lnTo>
                    <a:lnTo>
                      <a:pt x="8137" y="15673"/>
                    </a:lnTo>
                    <a:lnTo>
                      <a:pt x="8046" y="14664"/>
                    </a:lnTo>
                    <a:lnTo>
                      <a:pt x="7593" y="14273"/>
                    </a:lnTo>
                    <a:lnTo>
                      <a:pt x="7563" y="14217"/>
                    </a:lnTo>
                    <a:lnTo>
                      <a:pt x="6953" y="14076"/>
                    </a:lnTo>
                    <a:lnTo>
                      <a:pt x="6523" y="13772"/>
                    </a:lnTo>
                    <a:lnTo>
                      <a:pt x="6627" y="12976"/>
                    </a:lnTo>
                    <a:lnTo>
                      <a:pt x="6317" y="10883"/>
                    </a:lnTo>
                    <a:lnTo>
                      <a:pt x="20818" y="10883"/>
                    </a:lnTo>
                    <a:lnTo>
                      <a:pt x="21600" y="10579"/>
                    </a:lnTo>
                    <a:lnTo>
                      <a:pt x="21577" y="7145"/>
                    </a:lnTo>
                    <a:lnTo>
                      <a:pt x="6032" y="7145"/>
                    </a:lnTo>
                    <a:lnTo>
                      <a:pt x="5702" y="6590"/>
                    </a:lnTo>
                    <a:lnTo>
                      <a:pt x="5751" y="6056"/>
                    </a:lnTo>
                    <a:lnTo>
                      <a:pt x="5771" y="5831"/>
                    </a:lnTo>
                    <a:lnTo>
                      <a:pt x="5792" y="5602"/>
                    </a:lnTo>
                    <a:lnTo>
                      <a:pt x="5813" y="5370"/>
                    </a:lnTo>
                    <a:lnTo>
                      <a:pt x="5833" y="5157"/>
                    </a:lnTo>
                    <a:lnTo>
                      <a:pt x="5847" y="5005"/>
                    </a:lnTo>
                    <a:lnTo>
                      <a:pt x="6095" y="4556"/>
                    </a:lnTo>
                    <a:lnTo>
                      <a:pt x="6066" y="4556"/>
                    </a:lnTo>
                    <a:lnTo>
                      <a:pt x="6619" y="4249"/>
                    </a:lnTo>
                    <a:lnTo>
                      <a:pt x="8499" y="2292"/>
                    </a:lnTo>
                    <a:lnTo>
                      <a:pt x="10789" y="1461"/>
                    </a:lnTo>
                    <a:lnTo>
                      <a:pt x="19992" y="1461"/>
                    </a:lnTo>
                    <a:lnTo>
                      <a:pt x="19597" y="648"/>
                    </a:lnTo>
                    <a:lnTo>
                      <a:pt x="19127" y="82"/>
                    </a:lnTo>
                    <a:lnTo>
                      <a:pt x="4149" y="82"/>
                    </a:lnTo>
                    <a:lnTo>
                      <a:pt x="2867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65" name="Фигура"/>
              <p:cNvSpPr/>
              <p:nvPr/>
            </p:nvSpPr>
            <p:spPr>
              <a:xfrm>
                <a:off x="64673" y="31768"/>
                <a:ext cx="64523" cy="30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14" y="0"/>
                    </a:moveTo>
                    <a:lnTo>
                      <a:pt x="0" y="0"/>
                    </a:lnTo>
                    <a:lnTo>
                      <a:pt x="4578" y="1966"/>
                    </a:lnTo>
                    <a:lnTo>
                      <a:pt x="8437" y="9964"/>
                    </a:lnTo>
                    <a:lnTo>
                      <a:pt x="9539" y="10871"/>
                    </a:lnTo>
                    <a:lnTo>
                      <a:pt x="9530" y="14857"/>
                    </a:lnTo>
                    <a:lnTo>
                      <a:pt x="9713" y="15738"/>
                    </a:lnTo>
                    <a:lnTo>
                      <a:pt x="9717" y="16609"/>
                    </a:lnTo>
                    <a:lnTo>
                      <a:pt x="9533" y="17321"/>
                    </a:lnTo>
                    <a:lnTo>
                      <a:pt x="9496" y="17463"/>
                    </a:lnTo>
                    <a:lnTo>
                      <a:pt x="9823" y="20426"/>
                    </a:lnTo>
                    <a:lnTo>
                      <a:pt x="8986" y="21600"/>
                    </a:lnTo>
                    <a:lnTo>
                      <a:pt x="21482" y="21600"/>
                    </a:lnTo>
                    <a:lnTo>
                      <a:pt x="21513" y="19491"/>
                    </a:lnTo>
                    <a:lnTo>
                      <a:pt x="21555" y="16609"/>
                    </a:lnTo>
                    <a:lnTo>
                      <a:pt x="21600" y="13469"/>
                    </a:lnTo>
                    <a:lnTo>
                      <a:pt x="20448" y="11761"/>
                    </a:lnTo>
                    <a:lnTo>
                      <a:pt x="20097" y="9466"/>
                    </a:lnTo>
                    <a:lnTo>
                      <a:pt x="18845" y="2076"/>
                    </a:lnTo>
                    <a:lnTo>
                      <a:pt x="18314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66" name="Фигура"/>
              <p:cNvSpPr/>
              <p:nvPr/>
            </p:nvSpPr>
            <p:spPr>
              <a:xfrm>
                <a:off x="24776" y="10394"/>
                <a:ext cx="89440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02" y="0"/>
                    </a:moveTo>
                    <a:lnTo>
                      <a:pt x="1482" y="2372"/>
                    </a:lnTo>
                    <a:lnTo>
                      <a:pt x="991" y="1433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959" y="16564"/>
                    </a:lnTo>
                    <a:lnTo>
                      <a:pt x="19032" y="6648"/>
                    </a:lnTo>
                    <a:lnTo>
                      <a:pt x="17883" y="1462"/>
                    </a:lnTo>
                    <a:lnTo>
                      <a:pt x="3202" y="1462"/>
                    </a:lnTo>
                    <a:lnTo>
                      <a:pt x="2202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67" name="Фигура"/>
              <p:cNvSpPr/>
              <p:nvPr/>
            </p:nvSpPr>
            <p:spPr>
              <a:xfrm>
                <a:off x="38036" y="0"/>
                <a:ext cx="60788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5" y="0"/>
                    </a:moveTo>
                    <a:lnTo>
                      <a:pt x="8637" y="514"/>
                    </a:lnTo>
                    <a:lnTo>
                      <a:pt x="5888" y="8704"/>
                    </a:lnTo>
                    <a:lnTo>
                      <a:pt x="3903" y="8704"/>
                    </a:lnTo>
                    <a:lnTo>
                      <a:pt x="1372" y="10011"/>
                    </a:lnTo>
                    <a:lnTo>
                      <a:pt x="756" y="10011"/>
                    </a:lnTo>
                    <a:lnTo>
                      <a:pt x="51" y="208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391" y="20813"/>
                    </a:lnTo>
                    <a:lnTo>
                      <a:pt x="19901" y="10744"/>
                    </a:lnTo>
                    <a:lnTo>
                      <a:pt x="12577" y="10744"/>
                    </a:lnTo>
                    <a:lnTo>
                      <a:pt x="12392" y="10011"/>
                    </a:lnTo>
                    <a:lnTo>
                      <a:pt x="1372" y="10011"/>
                    </a:lnTo>
                    <a:lnTo>
                      <a:pt x="799" y="9357"/>
                    </a:lnTo>
                    <a:lnTo>
                      <a:pt x="12227" y="9357"/>
                    </a:lnTo>
                    <a:lnTo>
                      <a:pt x="9865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68" name="Фигура"/>
              <p:cNvSpPr/>
              <p:nvPr/>
            </p:nvSpPr>
            <p:spPr>
              <a:xfrm>
                <a:off x="48589" y="6723"/>
                <a:ext cx="70197" cy="106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2" y="20244"/>
                    </a:moveTo>
                    <a:lnTo>
                      <a:pt x="1650" y="20244"/>
                    </a:lnTo>
                    <a:lnTo>
                      <a:pt x="0" y="20650"/>
                    </a:lnTo>
                    <a:lnTo>
                      <a:pt x="3404" y="20650"/>
                    </a:lnTo>
                    <a:lnTo>
                      <a:pt x="3224" y="20298"/>
                    </a:lnTo>
                    <a:lnTo>
                      <a:pt x="1732" y="20244"/>
                    </a:lnTo>
                    <a:close/>
                    <a:moveTo>
                      <a:pt x="21595" y="19939"/>
                    </a:moveTo>
                    <a:lnTo>
                      <a:pt x="20747" y="20160"/>
                    </a:lnTo>
                    <a:lnTo>
                      <a:pt x="20247" y="20244"/>
                    </a:lnTo>
                    <a:lnTo>
                      <a:pt x="16700" y="21274"/>
                    </a:lnTo>
                    <a:lnTo>
                      <a:pt x="13016" y="21600"/>
                    </a:lnTo>
                    <a:lnTo>
                      <a:pt x="21600" y="21600"/>
                    </a:lnTo>
                    <a:lnTo>
                      <a:pt x="21595" y="19939"/>
                    </a:lnTo>
                    <a:close/>
                    <a:moveTo>
                      <a:pt x="10074" y="0"/>
                    </a:moveTo>
                    <a:lnTo>
                      <a:pt x="9573" y="0"/>
                    </a:lnTo>
                    <a:lnTo>
                      <a:pt x="7644" y="192"/>
                    </a:lnTo>
                    <a:lnTo>
                      <a:pt x="13986" y="192"/>
                    </a:lnTo>
                    <a:lnTo>
                      <a:pt x="13892" y="123"/>
                    </a:lnTo>
                    <a:lnTo>
                      <a:pt x="14853" y="123"/>
                    </a:lnTo>
                    <a:lnTo>
                      <a:pt x="10074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75" name="object 130"/>
            <p:cNvGrpSpPr/>
            <p:nvPr/>
          </p:nvGrpSpPr>
          <p:grpSpPr>
            <a:xfrm>
              <a:off x="219008" y="5322"/>
              <a:ext cx="728548" cy="438360"/>
              <a:chOff x="0" y="0"/>
              <a:chExt cx="728548" cy="438357"/>
            </a:xfrm>
          </p:grpSpPr>
          <p:sp>
            <p:nvSpPr>
              <p:cNvPr id="462" name="Фигура"/>
              <p:cNvSpPr/>
              <p:nvPr/>
            </p:nvSpPr>
            <p:spPr>
              <a:xfrm>
                <a:off x="0" y="307765"/>
                <a:ext cx="130008" cy="130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124"/>
                    </a:moveTo>
                    <a:lnTo>
                      <a:pt x="20354" y="19817"/>
                    </a:lnTo>
                    <a:lnTo>
                      <a:pt x="19990" y="18380"/>
                    </a:lnTo>
                    <a:lnTo>
                      <a:pt x="18923" y="17432"/>
                    </a:lnTo>
                    <a:lnTo>
                      <a:pt x="17853" y="17284"/>
                    </a:lnTo>
                    <a:lnTo>
                      <a:pt x="17316" y="15595"/>
                    </a:lnTo>
                    <a:lnTo>
                      <a:pt x="16658" y="14066"/>
                    </a:lnTo>
                    <a:lnTo>
                      <a:pt x="15486" y="12874"/>
                    </a:lnTo>
                    <a:lnTo>
                      <a:pt x="14007" y="10920"/>
                    </a:lnTo>
                    <a:lnTo>
                      <a:pt x="14048" y="10586"/>
                    </a:lnTo>
                    <a:lnTo>
                      <a:pt x="14828" y="9516"/>
                    </a:lnTo>
                    <a:lnTo>
                      <a:pt x="15376" y="9096"/>
                    </a:lnTo>
                    <a:lnTo>
                      <a:pt x="17111" y="6168"/>
                    </a:lnTo>
                    <a:lnTo>
                      <a:pt x="19632" y="2828"/>
                    </a:lnTo>
                    <a:lnTo>
                      <a:pt x="20405" y="1615"/>
                    </a:lnTo>
                    <a:lnTo>
                      <a:pt x="21011" y="250"/>
                    </a:lnTo>
                    <a:lnTo>
                      <a:pt x="19614" y="153"/>
                    </a:lnTo>
                    <a:lnTo>
                      <a:pt x="16896" y="176"/>
                    </a:lnTo>
                    <a:lnTo>
                      <a:pt x="15565" y="115"/>
                    </a:lnTo>
                    <a:lnTo>
                      <a:pt x="14367" y="0"/>
                    </a:lnTo>
                    <a:lnTo>
                      <a:pt x="13781" y="716"/>
                    </a:lnTo>
                    <a:lnTo>
                      <a:pt x="13369" y="1518"/>
                    </a:lnTo>
                    <a:lnTo>
                      <a:pt x="12461" y="3085"/>
                    </a:lnTo>
                    <a:lnTo>
                      <a:pt x="11440" y="4571"/>
                    </a:lnTo>
                    <a:lnTo>
                      <a:pt x="10373" y="6025"/>
                    </a:lnTo>
                    <a:lnTo>
                      <a:pt x="9121" y="7814"/>
                    </a:lnTo>
                    <a:lnTo>
                      <a:pt x="9119" y="8298"/>
                    </a:lnTo>
                    <a:lnTo>
                      <a:pt x="8003" y="8280"/>
                    </a:lnTo>
                    <a:lnTo>
                      <a:pt x="7386" y="8387"/>
                    </a:lnTo>
                    <a:lnTo>
                      <a:pt x="6122" y="7982"/>
                    </a:lnTo>
                    <a:lnTo>
                      <a:pt x="6283" y="7210"/>
                    </a:lnTo>
                    <a:lnTo>
                      <a:pt x="6188" y="6329"/>
                    </a:lnTo>
                    <a:lnTo>
                      <a:pt x="6227" y="6041"/>
                    </a:lnTo>
                    <a:lnTo>
                      <a:pt x="6321" y="2999"/>
                    </a:lnTo>
                    <a:lnTo>
                      <a:pt x="6268" y="346"/>
                    </a:lnTo>
                    <a:lnTo>
                      <a:pt x="6037" y="158"/>
                    </a:lnTo>
                    <a:lnTo>
                      <a:pt x="3591" y="125"/>
                    </a:lnTo>
                    <a:lnTo>
                      <a:pt x="36" y="173"/>
                    </a:lnTo>
                    <a:lnTo>
                      <a:pt x="0" y="21192"/>
                    </a:lnTo>
                    <a:lnTo>
                      <a:pt x="89" y="21600"/>
                    </a:lnTo>
                    <a:lnTo>
                      <a:pt x="2365" y="21516"/>
                    </a:lnTo>
                    <a:lnTo>
                      <a:pt x="6047" y="21564"/>
                    </a:lnTo>
                    <a:lnTo>
                      <a:pt x="6331" y="21294"/>
                    </a:lnTo>
                    <a:lnTo>
                      <a:pt x="6247" y="18879"/>
                    </a:lnTo>
                    <a:lnTo>
                      <a:pt x="6211" y="13478"/>
                    </a:lnTo>
                    <a:lnTo>
                      <a:pt x="6488" y="13187"/>
                    </a:lnTo>
                    <a:lnTo>
                      <a:pt x="7624" y="13274"/>
                    </a:lnTo>
                    <a:lnTo>
                      <a:pt x="8033" y="13236"/>
                    </a:lnTo>
                    <a:lnTo>
                      <a:pt x="8742" y="13292"/>
                    </a:lnTo>
                    <a:lnTo>
                      <a:pt x="9029" y="13223"/>
                    </a:lnTo>
                    <a:lnTo>
                      <a:pt x="9254" y="13654"/>
                    </a:lnTo>
                    <a:lnTo>
                      <a:pt x="10434" y="15541"/>
                    </a:lnTo>
                    <a:lnTo>
                      <a:pt x="13129" y="19088"/>
                    </a:lnTo>
                    <a:lnTo>
                      <a:pt x="14293" y="20991"/>
                    </a:lnTo>
                    <a:lnTo>
                      <a:pt x="14465" y="21333"/>
                    </a:lnTo>
                    <a:lnTo>
                      <a:pt x="14780" y="21508"/>
                    </a:lnTo>
                    <a:lnTo>
                      <a:pt x="21503" y="21539"/>
                    </a:lnTo>
                    <a:lnTo>
                      <a:pt x="21600" y="21124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63" name="Фигура"/>
              <p:cNvSpPr/>
              <p:nvPr/>
            </p:nvSpPr>
            <p:spPr>
              <a:xfrm>
                <a:off x="597939" y="0"/>
                <a:ext cx="130609" cy="138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870"/>
                    </a:moveTo>
                    <a:lnTo>
                      <a:pt x="21315" y="11268"/>
                    </a:lnTo>
                    <a:lnTo>
                      <a:pt x="21366" y="10720"/>
                    </a:lnTo>
                    <a:lnTo>
                      <a:pt x="20994" y="10310"/>
                    </a:lnTo>
                    <a:lnTo>
                      <a:pt x="20971" y="9903"/>
                    </a:lnTo>
                    <a:lnTo>
                      <a:pt x="21366" y="9496"/>
                    </a:lnTo>
                    <a:lnTo>
                      <a:pt x="21361" y="9383"/>
                    </a:lnTo>
                    <a:lnTo>
                      <a:pt x="21277" y="7828"/>
                    </a:lnTo>
                    <a:lnTo>
                      <a:pt x="21228" y="7761"/>
                    </a:lnTo>
                    <a:lnTo>
                      <a:pt x="21190" y="7716"/>
                    </a:lnTo>
                    <a:lnTo>
                      <a:pt x="21131" y="7610"/>
                    </a:lnTo>
                    <a:lnTo>
                      <a:pt x="21198" y="7562"/>
                    </a:lnTo>
                    <a:lnTo>
                      <a:pt x="21233" y="7531"/>
                    </a:lnTo>
                    <a:lnTo>
                      <a:pt x="21289" y="7297"/>
                    </a:lnTo>
                    <a:lnTo>
                      <a:pt x="21312" y="7182"/>
                    </a:lnTo>
                    <a:lnTo>
                      <a:pt x="21338" y="7062"/>
                    </a:lnTo>
                    <a:lnTo>
                      <a:pt x="21131" y="6928"/>
                    </a:lnTo>
                    <a:lnTo>
                      <a:pt x="21078" y="6892"/>
                    </a:lnTo>
                    <a:lnTo>
                      <a:pt x="20533" y="6923"/>
                    </a:lnTo>
                    <a:lnTo>
                      <a:pt x="20329" y="6679"/>
                    </a:lnTo>
                    <a:lnTo>
                      <a:pt x="20408" y="6322"/>
                    </a:lnTo>
                    <a:lnTo>
                      <a:pt x="20423" y="6243"/>
                    </a:lnTo>
                    <a:lnTo>
                      <a:pt x="20436" y="6188"/>
                    </a:lnTo>
                    <a:lnTo>
                      <a:pt x="20688" y="5375"/>
                    </a:lnTo>
                    <a:lnTo>
                      <a:pt x="20711" y="5301"/>
                    </a:lnTo>
                    <a:lnTo>
                      <a:pt x="20721" y="5268"/>
                    </a:lnTo>
                    <a:lnTo>
                      <a:pt x="19993" y="4714"/>
                    </a:lnTo>
                    <a:lnTo>
                      <a:pt x="19919" y="4594"/>
                    </a:lnTo>
                    <a:lnTo>
                      <a:pt x="19903" y="4568"/>
                    </a:lnTo>
                    <a:lnTo>
                      <a:pt x="19600" y="4008"/>
                    </a:lnTo>
                    <a:lnTo>
                      <a:pt x="18992" y="3509"/>
                    </a:lnTo>
                    <a:lnTo>
                      <a:pt x="18000" y="3351"/>
                    </a:lnTo>
                    <a:lnTo>
                      <a:pt x="17952" y="2383"/>
                    </a:lnTo>
                    <a:lnTo>
                      <a:pt x="17993" y="2383"/>
                    </a:lnTo>
                    <a:lnTo>
                      <a:pt x="16732" y="1669"/>
                    </a:lnTo>
                    <a:lnTo>
                      <a:pt x="16024" y="1315"/>
                    </a:lnTo>
                    <a:lnTo>
                      <a:pt x="16024" y="7182"/>
                    </a:lnTo>
                    <a:lnTo>
                      <a:pt x="15603" y="8482"/>
                    </a:lnTo>
                    <a:lnTo>
                      <a:pt x="15743" y="8961"/>
                    </a:lnTo>
                    <a:lnTo>
                      <a:pt x="15728" y="9383"/>
                    </a:lnTo>
                    <a:lnTo>
                      <a:pt x="6104" y="9383"/>
                    </a:lnTo>
                    <a:lnTo>
                      <a:pt x="5892" y="8722"/>
                    </a:lnTo>
                    <a:lnTo>
                      <a:pt x="6471" y="7716"/>
                    </a:lnTo>
                    <a:lnTo>
                      <a:pt x="6152" y="6928"/>
                    </a:lnTo>
                    <a:lnTo>
                      <a:pt x="7166" y="6805"/>
                    </a:lnTo>
                    <a:lnTo>
                      <a:pt x="7286" y="6322"/>
                    </a:lnTo>
                    <a:lnTo>
                      <a:pt x="7309" y="6188"/>
                    </a:lnTo>
                    <a:lnTo>
                      <a:pt x="7329" y="5778"/>
                    </a:lnTo>
                    <a:lnTo>
                      <a:pt x="7350" y="5375"/>
                    </a:lnTo>
                    <a:lnTo>
                      <a:pt x="7948" y="5232"/>
                    </a:lnTo>
                    <a:lnTo>
                      <a:pt x="8705" y="5301"/>
                    </a:lnTo>
                    <a:lnTo>
                      <a:pt x="8835" y="5232"/>
                    </a:lnTo>
                    <a:lnTo>
                      <a:pt x="9800" y="4714"/>
                    </a:lnTo>
                    <a:lnTo>
                      <a:pt x="11020" y="4594"/>
                    </a:lnTo>
                    <a:lnTo>
                      <a:pt x="11296" y="4568"/>
                    </a:lnTo>
                    <a:lnTo>
                      <a:pt x="12870" y="4908"/>
                    </a:lnTo>
                    <a:lnTo>
                      <a:pt x="14207" y="5778"/>
                    </a:lnTo>
                    <a:lnTo>
                      <a:pt x="14931" y="6525"/>
                    </a:lnTo>
                    <a:lnTo>
                      <a:pt x="16024" y="7182"/>
                    </a:lnTo>
                    <a:lnTo>
                      <a:pt x="16024" y="1315"/>
                    </a:lnTo>
                    <a:lnTo>
                      <a:pt x="15489" y="1044"/>
                    </a:lnTo>
                    <a:lnTo>
                      <a:pt x="14526" y="750"/>
                    </a:lnTo>
                    <a:lnTo>
                      <a:pt x="14195" y="649"/>
                    </a:lnTo>
                    <a:lnTo>
                      <a:pt x="12383" y="649"/>
                    </a:lnTo>
                    <a:lnTo>
                      <a:pt x="12042" y="433"/>
                    </a:lnTo>
                    <a:lnTo>
                      <a:pt x="11056" y="105"/>
                    </a:lnTo>
                    <a:lnTo>
                      <a:pt x="10389" y="0"/>
                    </a:lnTo>
                    <a:lnTo>
                      <a:pt x="9380" y="750"/>
                    </a:lnTo>
                    <a:lnTo>
                      <a:pt x="9023" y="649"/>
                    </a:lnTo>
                    <a:lnTo>
                      <a:pt x="8682" y="649"/>
                    </a:lnTo>
                    <a:lnTo>
                      <a:pt x="7553" y="791"/>
                    </a:lnTo>
                    <a:lnTo>
                      <a:pt x="6944" y="791"/>
                    </a:lnTo>
                    <a:lnTo>
                      <a:pt x="5643" y="1725"/>
                    </a:lnTo>
                    <a:lnTo>
                      <a:pt x="5044" y="2336"/>
                    </a:lnTo>
                    <a:lnTo>
                      <a:pt x="4219" y="2383"/>
                    </a:lnTo>
                    <a:lnTo>
                      <a:pt x="4221" y="3509"/>
                    </a:lnTo>
                    <a:lnTo>
                      <a:pt x="3042" y="3509"/>
                    </a:lnTo>
                    <a:lnTo>
                      <a:pt x="2451" y="3948"/>
                    </a:lnTo>
                    <a:lnTo>
                      <a:pt x="2453" y="4008"/>
                    </a:lnTo>
                    <a:lnTo>
                      <a:pt x="2479" y="4594"/>
                    </a:lnTo>
                    <a:lnTo>
                      <a:pt x="1977" y="4568"/>
                    </a:lnTo>
                    <a:lnTo>
                      <a:pt x="1692" y="4568"/>
                    </a:lnTo>
                    <a:lnTo>
                      <a:pt x="1460" y="4973"/>
                    </a:lnTo>
                    <a:lnTo>
                      <a:pt x="0" y="10720"/>
                    </a:lnTo>
                    <a:lnTo>
                      <a:pt x="46" y="11194"/>
                    </a:lnTo>
                    <a:lnTo>
                      <a:pt x="3" y="11870"/>
                    </a:lnTo>
                    <a:lnTo>
                      <a:pt x="15" y="12490"/>
                    </a:lnTo>
                    <a:lnTo>
                      <a:pt x="41" y="13942"/>
                    </a:lnTo>
                    <a:lnTo>
                      <a:pt x="749" y="15166"/>
                    </a:lnTo>
                    <a:lnTo>
                      <a:pt x="4040" y="19070"/>
                    </a:lnTo>
                    <a:lnTo>
                      <a:pt x="5599" y="20223"/>
                    </a:lnTo>
                    <a:lnTo>
                      <a:pt x="6682" y="20793"/>
                    </a:lnTo>
                    <a:lnTo>
                      <a:pt x="8855" y="20857"/>
                    </a:lnTo>
                    <a:lnTo>
                      <a:pt x="8468" y="20857"/>
                    </a:lnTo>
                    <a:lnTo>
                      <a:pt x="8705" y="20893"/>
                    </a:lnTo>
                    <a:lnTo>
                      <a:pt x="9039" y="21020"/>
                    </a:lnTo>
                    <a:lnTo>
                      <a:pt x="10794" y="21483"/>
                    </a:lnTo>
                    <a:lnTo>
                      <a:pt x="12564" y="21600"/>
                    </a:lnTo>
                    <a:lnTo>
                      <a:pt x="14080" y="21483"/>
                    </a:lnTo>
                    <a:lnTo>
                      <a:pt x="14220" y="21483"/>
                    </a:lnTo>
                    <a:lnTo>
                      <a:pt x="16105" y="21174"/>
                    </a:lnTo>
                    <a:lnTo>
                      <a:pt x="16760" y="21047"/>
                    </a:lnTo>
                    <a:lnTo>
                      <a:pt x="17415" y="20857"/>
                    </a:lnTo>
                    <a:lnTo>
                      <a:pt x="19560" y="20702"/>
                    </a:lnTo>
                    <a:lnTo>
                      <a:pt x="19799" y="20455"/>
                    </a:lnTo>
                    <a:lnTo>
                      <a:pt x="19766" y="19070"/>
                    </a:lnTo>
                    <a:lnTo>
                      <a:pt x="19758" y="18752"/>
                    </a:lnTo>
                    <a:lnTo>
                      <a:pt x="19845" y="18431"/>
                    </a:lnTo>
                    <a:lnTo>
                      <a:pt x="19888" y="17214"/>
                    </a:lnTo>
                    <a:lnTo>
                      <a:pt x="19891" y="17144"/>
                    </a:lnTo>
                    <a:lnTo>
                      <a:pt x="19914" y="16517"/>
                    </a:lnTo>
                    <a:lnTo>
                      <a:pt x="19929" y="16105"/>
                    </a:lnTo>
                    <a:lnTo>
                      <a:pt x="17496" y="16371"/>
                    </a:lnTo>
                    <a:lnTo>
                      <a:pt x="17188" y="16517"/>
                    </a:lnTo>
                    <a:lnTo>
                      <a:pt x="15012" y="17144"/>
                    </a:lnTo>
                    <a:lnTo>
                      <a:pt x="12946" y="17144"/>
                    </a:lnTo>
                    <a:lnTo>
                      <a:pt x="10812" y="16649"/>
                    </a:lnTo>
                    <a:lnTo>
                      <a:pt x="8771" y="15873"/>
                    </a:lnTo>
                    <a:lnTo>
                      <a:pt x="8193" y="15623"/>
                    </a:lnTo>
                    <a:lnTo>
                      <a:pt x="7253" y="15559"/>
                    </a:lnTo>
                    <a:lnTo>
                      <a:pt x="7174" y="14804"/>
                    </a:lnTo>
                    <a:lnTo>
                      <a:pt x="7158" y="14660"/>
                    </a:lnTo>
                    <a:lnTo>
                      <a:pt x="6707" y="14660"/>
                    </a:lnTo>
                    <a:lnTo>
                      <a:pt x="6104" y="14804"/>
                    </a:lnTo>
                    <a:lnTo>
                      <a:pt x="6527" y="14030"/>
                    </a:lnTo>
                    <a:lnTo>
                      <a:pt x="6384" y="13352"/>
                    </a:lnTo>
                    <a:lnTo>
                      <a:pt x="6022" y="13283"/>
                    </a:lnTo>
                    <a:lnTo>
                      <a:pt x="5714" y="13120"/>
                    </a:lnTo>
                    <a:lnTo>
                      <a:pt x="5737" y="12737"/>
                    </a:lnTo>
                    <a:lnTo>
                      <a:pt x="5760" y="12406"/>
                    </a:lnTo>
                    <a:lnTo>
                      <a:pt x="6122" y="12406"/>
                    </a:lnTo>
                    <a:lnTo>
                      <a:pt x="6606" y="12349"/>
                    </a:lnTo>
                    <a:lnTo>
                      <a:pt x="21088" y="12349"/>
                    </a:lnTo>
                    <a:lnTo>
                      <a:pt x="21600" y="11870"/>
                    </a:lnTo>
                    <a:close/>
                  </a:path>
                </a:pathLst>
              </a:custGeom>
              <a:solidFill>
                <a:srgbClr val="F3F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76" name="object 131"/>
            <p:cNvGrpSpPr/>
            <p:nvPr/>
          </p:nvGrpSpPr>
          <p:grpSpPr>
            <a:xfrm>
              <a:off x="159704" y="9542"/>
              <a:ext cx="1229152" cy="434076"/>
              <a:chOff x="0" y="0"/>
              <a:chExt cx="1229152" cy="434076"/>
            </a:xfrm>
          </p:grpSpPr>
          <p:sp>
            <p:nvSpPr>
              <p:cNvPr id="459" name="Фигура"/>
              <p:cNvSpPr/>
              <p:nvPr/>
            </p:nvSpPr>
            <p:spPr>
              <a:xfrm>
                <a:off x="0" y="0"/>
                <a:ext cx="123738" cy="130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1"/>
                    </a:moveTo>
                    <a:lnTo>
                      <a:pt x="19890" y="71"/>
                    </a:lnTo>
                    <a:lnTo>
                      <a:pt x="18314" y="130"/>
                    </a:lnTo>
                    <a:lnTo>
                      <a:pt x="15789" y="0"/>
                    </a:lnTo>
                    <a:lnTo>
                      <a:pt x="15658" y="384"/>
                    </a:lnTo>
                    <a:lnTo>
                      <a:pt x="15711" y="8116"/>
                    </a:lnTo>
                    <a:lnTo>
                      <a:pt x="15464" y="8387"/>
                    </a:lnTo>
                    <a:lnTo>
                      <a:pt x="7026" y="8333"/>
                    </a:lnTo>
                    <a:lnTo>
                      <a:pt x="6214" y="8435"/>
                    </a:lnTo>
                    <a:lnTo>
                      <a:pt x="5967" y="8031"/>
                    </a:lnTo>
                    <a:lnTo>
                      <a:pt x="5985" y="1818"/>
                    </a:lnTo>
                    <a:lnTo>
                      <a:pt x="5862" y="102"/>
                    </a:lnTo>
                    <a:lnTo>
                      <a:pt x="56" y="84"/>
                    </a:lnTo>
                    <a:lnTo>
                      <a:pt x="0" y="21206"/>
                    </a:lnTo>
                    <a:lnTo>
                      <a:pt x="159" y="21600"/>
                    </a:lnTo>
                    <a:lnTo>
                      <a:pt x="2740" y="21447"/>
                    </a:lnTo>
                    <a:lnTo>
                      <a:pt x="4316" y="21498"/>
                    </a:lnTo>
                    <a:lnTo>
                      <a:pt x="5886" y="21487"/>
                    </a:lnTo>
                    <a:lnTo>
                      <a:pt x="5988" y="19853"/>
                    </a:lnTo>
                    <a:lnTo>
                      <a:pt x="5967" y="16582"/>
                    </a:lnTo>
                    <a:lnTo>
                      <a:pt x="6007" y="13403"/>
                    </a:lnTo>
                    <a:lnTo>
                      <a:pt x="6136" y="13229"/>
                    </a:lnTo>
                    <a:lnTo>
                      <a:pt x="7714" y="13203"/>
                    </a:lnTo>
                    <a:lnTo>
                      <a:pt x="15120" y="13206"/>
                    </a:lnTo>
                    <a:lnTo>
                      <a:pt x="15808" y="13078"/>
                    </a:lnTo>
                    <a:lnTo>
                      <a:pt x="15676" y="13947"/>
                    </a:lnTo>
                    <a:lnTo>
                      <a:pt x="15692" y="21091"/>
                    </a:lnTo>
                    <a:lnTo>
                      <a:pt x="15628" y="21516"/>
                    </a:lnTo>
                    <a:lnTo>
                      <a:pt x="21600" y="21513"/>
                    </a:lnTo>
                    <a:lnTo>
                      <a:pt x="21600" y="71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60" name="Фигура"/>
              <p:cNvSpPr/>
              <p:nvPr/>
            </p:nvSpPr>
            <p:spPr>
              <a:xfrm>
                <a:off x="980690" y="122"/>
                <a:ext cx="124801" cy="129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67"/>
                    </a:moveTo>
                    <a:lnTo>
                      <a:pt x="21312" y="0"/>
                    </a:lnTo>
                    <a:lnTo>
                      <a:pt x="18830" y="100"/>
                    </a:lnTo>
                    <a:lnTo>
                      <a:pt x="15580" y="100"/>
                    </a:lnTo>
                    <a:lnTo>
                      <a:pt x="15524" y="1114"/>
                    </a:lnTo>
                    <a:lnTo>
                      <a:pt x="15506" y="1425"/>
                    </a:lnTo>
                    <a:lnTo>
                      <a:pt x="15484" y="7954"/>
                    </a:lnTo>
                    <a:lnTo>
                      <a:pt x="15412" y="8362"/>
                    </a:lnTo>
                    <a:lnTo>
                      <a:pt x="15404" y="8406"/>
                    </a:lnTo>
                    <a:lnTo>
                      <a:pt x="15385" y="8513"/>
                    </a:lnTo>
                    <a:lnTo>
                      <a:pt x="14775" y="8406"/>
                    </a:lnTo>
                    <a:lnTo>
                      <a:pt x="14522" y="8362"/>
                    </a:lnTo>
                    <a:lnTo>
                      <a:pt x="9014" y="8362"/>
                    </a:lnTo>
                    <a:lnTo>
                      <a:pt x="6364" y="8403"/>
                    </a:lnTo>
                    <a:lnTo>
                      <a:pt x="6041" y="8177"/>
                    </a:lnTo>
                    <a:lnTo>
                      <a:pt x="6057" y="100"/>
                    </a:lnTo>
                    <a:lnTo>
                      <a:pt x="53" y="100"/>
                    </a:lnTo>
                    <a:lnTo>
                      <a:pt x="3" y="1114"/>
                    </a:lnTo>
                    <a:lnTo>
                      <a:pt x="0" y="17586"/>
                    </a:lnTo>
                    <a:lnTo>
                      <a:pt x="29" y="20599"/>
                    </a:lnTo>
                    <a:lnTo>
                      <a:pt x="37" y="21549"/>
                    </a:lnTo>
                    <a:lnTo>
                      <a:pt x="3983" y="21549"/>
                    </a:lnTo>
                    <a:lnTo>
                      <a:pt x="5833" y="21600"/>
                    </a:lnTo>
                    <a:lnTo>
                      <a:pt x="6100" y="21359"/>
                    </a:lnTo>
                    <a:lnTo>
                      <a:pt x="6079" y="17586"/>
                    </a:lnTo>
                    <a:lnTo>
                      <a:pt x="6065" y="13544"/>
                    </a:lnTo>
                    <a:lnTo>
                      <a:pt x="6092" y="13480"/>
                    </a:lnTo>
                    <a:lnTo>
                      <a:pt x="6206" y="13272"/>
                    </a:lnTo>
                    <a:lnTo>
                      <a:pt x="6460" y="13272"/>
                    </a:lnTo>
                    <a:lnTo>
                      <a:pt x="10469" y="13184"/>
                    </a:lnTo>
                    <a:lnTo>
                      <a:pt x="12424" y="13213"/>
                    </a:lnTo>
                    <a:lnTo>
                      <a:pt x="14418" y="13400"/>
                    </a:lnTo>
                    <a:lnTo>
                      <a:pt x="14431" y="13433"/>
                    </a:lnTo>
                    <a:lnTo>
                      <a:pt x="14447" y="13480"/>
                    </a:lnTo>
                    <a:lnTo>
                      <a:pt x="14508" y="13544"/>
                    </a:lnTo>
                    <a:lnTo>
                      <a:pt x="15548" y="13433"/>
                    </a:lnTo>
                    <a:lnTo>
                      <a:pt x="15498" y="14142"/>
                    </a:lnTo>
                    <a:lnTo>
                      <a:pt x="15511" y="20953"/>
                    </a:lnTo>
                    <a:lnTo>
                      <a:pt x="15545" y="21241"/>
                    </a:lnTo>
                    <a:lnTo>
                      <a:pt x="15567" y="21549"/>
                    </a:lnTo>
                    <a:lnTo>
                      <a:pt x="21549" y="21549"/>
                    </a:lnTo>
                    <a:lnTo>
                      <a:pt x="21568" y="13433"/>
                    </a:lnTo>
                    <a:lnTo>
                      <a:pt x="21568" y="13184"/>
                    </a:lnTo>
                    <a:lnTo>
                      <a:pt x="21576" y="8513"/>
                    </a:lnTo>
                    <a:lnTo>
                      <a:pt x="21600" y="267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61" name="Фигура"/>
              <p:cNvSpPr/>
              <p:nvPr/>
            </p:nvSpPr>
            <p:spPr>
              <a:xfrm>
                <a:off x="1075915" y="249631"/>
                <a:ext cx="153237" cy="184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904"/>
                    </a:moveTo>
                    <a:lnTo>
                      <a:pt x="21585" y="85"/>
                    </a:lnTo>
                    <a:lnTo>
                      <a:pt x="19928" y="23"/>
                    </a:lnTo>
                    <a:lnTo>
                      <a:pt x="1298" y="36"/>
                    </a:lnTo>
                    <a:lnTo>
                      <a:pt x="295" y="0"/>
                    </a:lnTo>
                    <a:lnTo>
                      <a:pt x="9" y="222"/>
                    </a:lnTo>
                    <a:lnTo>
                      <a:pt x="39" y="1430"/>
                    </a:lnTo>
                    <a:lnTo>
                      <a:pt x="0" y="3332"/>
                    </a:lnTo>
                    <a:lnTo>
                      <a:pt x="282" y="3523"/>
                    </a:lnTo>
                    <a:lnTo>
                      <a:pt x="7893" y="3523"/>
                    </a:lnTo>
                    <a:lnTo>
                      <a:pt x="8225" y="3785"/>
                    </a:lnTo>
                    <a:lnTo>
                      <a:pt x="8242" y="20797"/>
                    </a:lnTo>
                    <a:lnTo>
                      <a:pt x="7658" y="21055"/>
                    </a:lnTo>
                    <a:lnTo>
                      <a:pt x="7786" y="21528"/>
                    </a:lnTo>
                    <a:lnTo>
                      <a:pt x="13343" y="21600"/>
                    </a:lnTo>
                    <a:lnTo>
                      <a:pt x="13473" y="21371"/>
                    </a:lnTo>
                    <a:lnTo>
                      <a:pt x="13449" y="3945"/>
                    </a:lnTo>
                    <a:lnTo>
                      <a:pt x="21600" y="3904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77" name="object 132"/>
            <p:cNvGrpSpPr/>
            <p:nvPr/>
          </p:nvGrpSpPr>
          <p:grpSpPr>
            <a:xfrm>
              <a:off x="1230844" y="253759"/>
              <a:ext cx="159196" cy="189234"/>
              <a:chOff x="0" y="0"/>
              <a:chExt cx="159196" cy="189231"/>
            </a:xfrm>
          </p:grpSpPr>
          <p:sp>
            <p:nvSpPr>
              <p:cNvPr id="456" name="Фигура"/>
              <p:cNvSpPr/>
              <p:nvPr/>
            </p:nvSpPr>
            <p:spPr>
              <a:xfrm>
                <a:off x="52058" y="38163"/>
                <a:ext cx="15404" cy="151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39" y="0"/>
                    </a:moveTo>
                    <a:lnTo>
                      <a:pt x="5133" y="1977"/>
                    </a:lnTo>
                    <a:lnTo>
                      <a:pt x="5448" y="20934"/>
                    </a:lnTo>
                    <a:lnTo>
                      <a:pt x="0" y="21391"/>
                    </a:lnTo>
                    <a:lnTo>
                      <a:pt x="11603" y="21600"/>
                    </a:lnTo>
                    <a:lnTo>
                      <a:pt x="8817" y="21023"/>
                    </a:lnTo>
                    <a:lnTo>
                      <a:pt x="21600" y="20708"/>
                    </a:lnTo>
                    <a:lnTo>
                      <a:pt x="21214" y="218"/>
                    </a:lnTo>
                    <a:lnTo>
                      <a:pt x="13329" y="218"/>
                    </a:lnTo>
                    <a:lnTo>
                      <a:pt x="4939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57" name="Фигура"/>
              <p:cNvSpPr/>
              <p:nvPr/>
            </p:nvSpPr>
            <p:spPr>
              <a:xfrm>
                <a:off x="0" y="0"/>
                <a:ext cx="159196" cy="3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44" y="0"/>
                    </a:moveTo>
                    <a:lnTo>
                      <a:pt x="600" y="0"/>
                    </a:lnTo>
                    <a:lnTo>
                      <a:pt x="96" y="1817"/>
                    </a:lnTo>
                    <a:lnTo>
                      <a:pt x="0" y="8889"/>
                    </a:lnTo>
                    <a:lnTo>
                      <a:pt x="12" y="12794"/>
                    </a:lnTo>
                    <a:lnTo>
                      <a:pt x="77" y="18427"/>
                    </a:lnTo>
                    <a:lnTo>
                      <a:pt x="91" y="19686"/>
                    </a:lnTo>
                    <a:lnTo>
                      <a:pt x="568" y="21489"/>
                    </a:lnTo>
                    <a:lnTo>
                      <a:pt x="6105" y="21489"/>
                    </a:lnTo>
                    <a:lnTo>
                      <a:pt x="8220" y="21600"/>
                    </a:lnTo>
                    <a:lnTo>
                      <a:pt x="7852" y="21600"/>
                    </a:lnTo>
                    <a:lnTo>
                      <a:pt x="7851" y="20771"/>
                    </a:lnTo>
                    <a:lnTo>
                      <a:pt x="8566" y="20771"/>
                    </a:lnTo>
                    <a:lnTo>
                      <a:pt x="8566" y="20536"/>
                    </a:lnTo>
                    <a:lnTo>
                      <a:pt x="8247" y="19319"/>
                    </a:lnTo>
                    <a:lnTo>
                      <a:pt x="920" y="19319"/>
                    </a:lnTo>
                    <a:lnTo>
                      <a:pt x="648" y="18427"/>
                    </a:lnTo>
                    <a:lnTo>
                      <a:pt x="689" y="12794"/>
                    </a:lnTo>
                    <a:lnTo>
                      <a:pt x="670" y="6379"/>
                    </a:lnTo>
                    <a:lnTo>
                      <a:pt x="658" y="3974"/>
                    </a:lnTo>
                    <a:lnTo>
                      <a:pt x="934" y="2944"/>
                    </a:lnTo>
                    <a:lnTo>
                      <a:pt x="21449" y="2944"/>
                    </a:lnTo>
                    <a:lnTo>
                      <a:pt x="21600" y="325"/>
                    </a:lnTo>
                    <a:lnTo>
                      <a:pt x="21244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58" name="Фигура"/>
              <p:cNvSpPr/>
              <p:nvPr/>
            </p:nvSpPr>
            <p:spPr>
              <a:xfrm>
                <a:off x="6883" y="5409"/>
                <a:ext cx="151198" cy="34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36" y="20640"/>
                    </a:moveTo>
                    <a:lnTo>
                      <a:pt x="7283" y="20640"/>
                    </a:lnTo>
                    <a:lnTo>
                      <a:pt x="7671" y="21600"/>
                    </a:lnTo>
                    <a:lnTo>
                      <a:pt x="8036" y="21600"/>
                    </a:lnTo>
                    <a:lnTo>
                      <a:pt x="8036" y="20640"/>
                    </a:lnTo>
                    <a:close/>
                    <a:moveTo>
                      <a:pt x="21600" y="0"/>
                    </a:moveTo>
                    <a:lnTo>
                      <a:pt x="0" y="0"/>
                    </a:lnTo>
                    <a:lnTo>
                      <a:pt x="709" y="128"/>
                    </a:lnTo>
                    <a:lnTo>
                      <a:pt x="19896" y="128"/>
                    </a:lnTo>
                    <a:lnTo>
                      <a:pt x="20736" y="336"/>
                    </a:lnTo>
                    <a:lnTo>
                      <a:pt x="21576" y="456"/>
                    </a:lnTo>
                    <a:lnTo>
                      <a:pt x="21593" y="128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378" name="object 133"/>
            <p:cNvSpPr/>
            <p:nvPr/>
          </p:nvSpPr>
          <p:spPr>
            <a:xfrm>
              <a:off x="961131" y="10039"/>
              <a:ext cx="15405" cy="18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"/>
                  </a:moveTo>
                  <a:lnTo>
                    <a:pt x="9200" y="0"/>
                  </a:lnTo>
                  <a:lnTo>
                    <a:pt x="0" y="112"/>
                  </a:lnTo>
                  <a:lnTo>
                    <a:pt x="577" y="599"/>
                  </a:lnTo>
                  <a:lnTo>
                    <a:pt x="488" y="20400"/>
                  </a:lnTo>
                  <a:lnTo>
                    <a:pt x="1333" y="21546"/>
                  </a:lnTo>
                  <a:lnTo>
                    <a:pt x="10889" y="21591"/>
                  </a:lnTo>
                  <a:lnTo>
                    <a:pt x="21158" y="21600"/>
                  </a:lnTo>
                  <a:lnTo>
                    <a:pt x="20225" y="20650"/>
                  </a:lnTo>
                  <a:lnTo>
                    <a:pt x="20225" y="1031"/>
                  </a:lnTo>
                  <a:lnTo>
                    <a:pt x="21600" y="4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79" name="object 134"/>
            <p:cNvSpPr/>
            <p:nvPr/>
          </p:nvSpPr>
          <p:spPr>
            <a:xfrm>
              <a:off x="1129996" y="10158"/>
              <a:ext cx="15405" cy="129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508" y="0"/>
                  </a:lnTo>
                  <a:lnTo>
                    <a:pt x="508" y="514"/>
                  </a:lnTo>
                  <a:lnTo>
                    <a:pt x="223" y="2314"/>
                  </a:lnTo>
                  <a:lnTo>
                    <a:pt x="0" y="20314"/>
                  </a:lnTo>
                  <a:lnTo>
                    <a:pt x="53" y="21600"/>
                  </a:lnTo>
                  <a:lnTo>
                    <a:pt x="21489" y="21600"/>
                  </a:lnTo>
                  <a:lnTo>
                    <a:pt x="21489" y="20314"/>
                  </a:lnTo>
                  <a:lnTo>
                    <a:pt x="20411" y="20314"/>
                  </a:lnTo>
                  <a:lnTo>
                    <a:pt x="20411" y="2314"/>
                  </a:lnTo>
                  <a:lnTo>
                    <a:pt x="20358" y="514"/>
                  </a:lnTo>
                  <a:lnTo>
                    <a:pt x="21600" y="51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80" name="object 135"/>
            <p:cNvSpPr/>
            <p:nvPr/>
          </p:nvSpPr>
          <p:spPr>
            <a:xfrm>
              <a:off x="1105389" y="324140"/>
              <a:ext cx="87516" cy="44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lnTo>
                    <a:pt x="20622" y="1438"/>
                  </a:lnTo>
                  <a:lnTo>
                    <a:pt x="20280" y="2235"/>
                  </a:lnTo>
                  <a:lnTo>
                    <a:pt x="18531" y="2322"/>
                  </a:lnTo>
                  <a:lnTo>
                    <a:pt x="793" y="2377"/>
                  </a:lnTo>
                  <a:lnTo>
                    <a:pt x="63" y="3903"/>
                  </a:lnTo>
                  <a:lnTo>
                    <a:pt x="12" y="11964"/>
                  </a:lnTo>
                  <a:lnTo>
                    <a:pt x="53" y="15170"/>
                  </a:lnTo>
                  <a:lnTo>
                    <a:pt x="0" y="20448"/>
                  </a:lnTo>
                  <a:lnTo>
                    <a:pt x="389" y="21600"/>
                  </a:lnTo>
                  <a:lnTo>
                    <a:pt x="1495" y="21501"/>
                  </a:lnTo>
                  <a:lnTo>
                    <a:pt x="1476" y="12157"/>
                  </a:lnTo>
                  <a:lnTo>
                    <a:pt x="1388" y="5104"/>
                  </a:lnTo>
                  <a:lnTo>
                    <a:pt x="20302" y="5092"/>
                  </a:lnTo>
                  <a:lnTo>
                    <a:pt x="21249" y="4992"/>
                  </a:lnTo>
                  <a:lnTo>
                    <a:pt x="21600" y="2707"/>
                  </a:lnTo>
                  <a:lnTo>
                    <a:pt x="21434" y="659"/>
                  </a:lnTo>
                  <a:lnTo>
                    <a:pt x="20588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381" name="object 136"/>
            <p:cNvGrpSpPr/>
            <p:nvPr/>
          </p:nvGrpSpPr>
          <p:grpSpPr>
            <a:xfrm>
              <a:off x="193408" y="88301"/>
              <a:ext cx="1003056" cy="290360"/>
              <a:chOff x="0" y="0"/>
              <a:chExt cx="1003056" cy="290360"/>
            </a:xfrm>
          </p:grpSpPr>
          <p:sp>
            <p:nvSpPr>
              <p:cNvPr id="454" name="Фигура"/>
              <p:cNvSpPr/>
              <p:nvPr/>
            </p:nvSpPr>
            <p:spPr>
              <a:xfrm>
                <a:off x="0" y="0"/>
                <a:ext cx="56870" cy="51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0090" y="321"/>
                    </a:lnTo>
                    <a:lnTo>
                      <a:pt x="7734" y="263"/>
                    </a:lnTo>
                    <a:lnTo>
                      <a:pt x="544" y="379"/>
                    </a:lnTo>
                    <a:lnTo>
                      <a:pt x="269" y="816"/>
                    </a:lnTo>
                    <a:lnTo>
                      <a:pt x="187" y="4693"/>
                    </a:lnTo>
                    <a:lnTo>
                      <a:pt x="181" y="8807"/>
                    </a:lnTo>
                    <a:lnTo>
                      <a:pt x="240" y="12915"/>
                    </a:lnTo>
                    <a:lnTo>
                      <a:pt x="228" y="17029"/>
                    </a:lnTo>
                    <a:lnTo>
                      <a:pt x="0" y="21137"/>
                    </a:lnTo>
                    <a:lnTo>
                      <a:pt x="1773" y="21600"/>
                    </a:lnTo>
                    <a:lnTo>
                      <a:pt x="2299" y="20777"/>
                    </a:lnTo>
                    <a:lnTo>
                      <a:pt x="2223" y="15203"/>
                    </a:lnTo>
                    <a:lnTo>
                      <a:pt x="2200" y="2082"/>
                    </a:lnTo>
                    <a:lnTo>
                      <a:pt x="2837" y="1093"/>
                    </a:lnTo>
                    <a:lnTo>
                      <a:pt x="8109" y="1234"/>
                    </a:lnTo>
                    <a:lnTo>
                      <a:pt x="20196" y="1215"/>
                    </a:lnTo>
                    <a:lnTo>
                      <a:pt x="21307" y="218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55" name="Фигура"/>
              <p:cNvSpPr/>
              <p:nvPr/>
            </p:nvSpPr>
            <p:spPr>
              <a:xfrm>
                <a:off x="917826" y="273753"/>
                <a:ext cx="85230" cy="16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986"/>
                    </a:moveTo>
                    <a:lnTo>
                      <a:pt x="20866" y="1623"/>
                    </a:lnTo>
                    <a:lnTo>
                      <a:pt x="19765" y="1223"/>
                    </a:lnTo>
                    <a:lnTo>
                      <a:pt x="2791" y="1142"/>
                    </a:lnTo>
                    <a:lnTo>
                      <a:pt x="1374" y="2243"/>
                    </a:lnTo>
                    <a:lnTo>
                      <a:pt x="0" y="0"/>
                    </a:lnTo>
                    <a:lnTo>
                      <a:pt x="51" y="7754"/>
                    </a:lnTo>
                    <a:lnTo>
                      <a:pt x="20105" y="7754"/>
                    </a:lnTo>
                    <a:lnTo>
                      <a:pt x="20105" y="21600"/>
                    </a:lnTo>
                    <a:lnTo>
                      <a:pt x="21147" y="18554"/>
                    </a:lnTo>
                    <a:lnTo>
                      <a:pt x="21600" y="13986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382" name="object 137"/>
            <p:cNvSpPr/>
            <p:nvPr/>
          </p:nvSpPr>
          <p:spPr>
            <a:xfrm>
              <a:off x="851509" y="80171"/>
              <a:ext cx="92953" cy="1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0" y="0"/>
                  </a:moveTo>
                  <a:lnTo>
                    <a:pt x="572" y="1662"/>
                  </a:lnTo>
                  <a:lnTo>
                    <a:pt x="65" y="1165"/>
                  </a:lnTo>
                  <a:lnTo>
                    <a:pt x="0" y="16731"/>
                  </a:lnTo>
                  <a:lnTo>
                    <a:pt x="431" y="20141"/>
                  </a:lnTo>
                  <a:lnTo>
                    <a:pt x="941" y="21600"/>
                  </a:lnTo>
                  <a:lnTo>
                    <a:pt x="1464" y="5740"/>
                  </a:lnTo>
                  <a:lnTo>
                    <a:pt x="2482" y="8324"/>
                  </a:lnTo>
                  <a:lnTo>
                    <a:pt x="20390" y="8491"/>
                  </a:lnTo>
                  <a:lnTo>
                    <a:pt x="21222" y="14067"/>
                  </a:lnTo>
                  <a:lnTo>
                    <a:pt x="21600" y="457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C5BED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83" name="object 138"/>
            <p:cNvSpPr/>
            <p:nvPr/>
          </p:nvSpPr>
          <p:spPr>
            <a:xfrm>
              <a:off x="32389" y="9456"/>
              <a:ext cx="15405" cy="71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5" y="0"/>
                  </a:moveTo>
                  <a:lnTo>
                    <a:pt x="835" y="208"/>
                  </a:lnTo>
                  <a:lnTo>
                    <a:pt x="1174" y="1360"/>
                  </a:lnTo>
                  <a:lnTo>
                    <a:pt x="1785" y="2507"/>
                  </a:lnTo>
                  <a:lnTo>
                    <a:pt x="1446" y="20510"/>
                  </a:lnTo>
                  <a:lnTo>
                    <a:pt x="0" y="21449"/>
                  </a:lnTo>
                  <a:lnTo>
                    <a:pt x="15001" y="21600"/>
                  </a:lnTo>
                  <a:lnTo>
                    <a:pt x="21600" y="21496"/>
                  </a:lnTo>
                  <a:lnTo>
                    <a:pt x="19656" y="19726"/>
                  </a:lnTo>
                  <a:lnTo>
                    <a:pt x="10912" y="19974"/>
                  </a:lnTo>
                  <a:lnTo>
                    <a:pt x="9421" y="19093"/>
                  </a:lnTo>
                  <a:lnTo>
                    <a:pt x="9693" y="576"/>
                  </a:lnTo>
                  <a:lnTo>
                    <a:pt x="7365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384" name="object 139"/>
            <p:cNvGrpSpPr/>
            <p:nvPr/>
          </p:nvGrpSpPr>
          <p:grpSpPr>
            <a:xfrm>
              <a:off x="188917" y="7971"/>
              <a:ext cx="1265034" cy="406227"/>
              <a:chOff x="0" y="0"/>
              <a:chExt cx="1265034" cy="406227"/>
            </a:xfrm>
          </p:grpSpPr>
          <p:sp>
            <p:nvSpPr>
              <p:cNvPr id="448" name="Фигура"/>
              <p:cNvSpPr/>
              <p:nvPr/>
            </p:nvSpPr>
            <p:spPr>
              <a:xfrm>
                <a:off x="0" y="1124"/>
                <a:ext cx="15404" cy="512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340"/>
                    </a:moveTo>
                    <a:lnTo>
                      <a:pt x="20901" y="19035"/>
                    </a:lnTo>
                    <a:lnTo>
                      <a:pt x="19801" y="16737"/>
                    </a:lnTo>
                    <a:lnTo>
                      <a:pt x="19153" y="6648"/>
                    </a:lnTo>
                    <a:lnTo>
                      <a:pt x="19852" y="902"/>
                    </a:lnTo>
                    <a:lnTo>
                      <a:pt x="14966" y="0"/>
                    </a:lnTo>
                    <a:lnTo>
                      <a:pt x="0" y="448"/>
                    </a:lnTo>
                    <a:lnTo>
                      <a:pt x="845" y="2622"/>
                    </a:lnTo>
                    <a:lnTo>
                      <a:pt x="2294" y="4804"/>
                    </a:lnTo>
                    <a:lnTo>
                      <a:pt x="2793" y="10920"/>
                    </a:lnTo>
                    <a:lnTo>
                      <a:pt x="1944" y="20574"/>
                    </a:lnTo>
                    <a:lnTo>
                      <a:pt x="6532" y="21600"/>
                    </a:lnTo>
                    <a:lnTo>
                      <a:pt x="21600" y="2134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49" name="Фигура"/>
              <p:cNvSpPr/>
              <p:nvPr/>
            </p:nvSpPr>
            <p:spPr>
              <a:xfrm>
                <a:off x="585939" y="341546"/>
                <a:ext cx="15405" cy="64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236"/>
                    </a:moveTo>
                    <a:lnTo>
                      <a:pt x="19823" y="1450"/>
                    </a:lnTo>
                    <a:lnTo>
                      <a:pt x="6404" y="0"/>
                    </a:lnTo>
                    <a:lnTo>
                      <a:pt x="0" y="2042"/>
                    </a:lnTo>
                    <a:lnTo>
                      <a:pt x="7776" y="4074"/>
                    </a:lnTo>
                    <a:lnTo>
                      <a:pt x="6199" y="9342"/>
                    </a:lnTo>
                    <a:lnTo>
                      <a:pt x="6299" y="20129"/>
                    </a:lnTo>
                    <a:lnTo>
                      <a:pt x="4775" y="21400"/>
                    </a:lnTo>
                    <a:lnTo>
                      <a:pt x="21244" y="21600"/>
                    </a:lnTo>
                    <a:lnTo>
                      <a:pt x="21600" y="3236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50" name="Фигура"/>
              <p:cNvSpPr/>
              <p:nvPr/>
            </p:nvSpPr>
            <p:spPr>
              <a:xfrm>
                <a:off x="1030650" y="82316"/>
                <a:ext cx="15405" cy="49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270"/>
                    </a:moveTo>
                    <a:lnTo>
                      <a:pt x="20509" y="19766"/>
                    </a:lnTo>
                    <a:lnTo>
                      <a:pt x="20238" y="1868"/>
                    </a:lnTo>
                    <a:lnTo>
                      <a:pt x="21274" y="0"/>
                    </a:lnTo>
                    <a:lnTo>
                      <a:pt x="0" y="290"/>
                    </a:lnTo>
                    <a:lnTo>
                      <a:pt x="928" y="6016"/>
                    </a:lnTo>
                    <a:lnTo>
                      <a:pt x="1581" y="15821"/>
                    </a:lnTo>
                    <a:lnTo>
                      <a:pt x="490" y="21277"/>
                    </a:lnTo>
                    <a:lnTo>
                      <a:pt x="8509" y="21600"/>
                    </a:lnTo>
                    <a:lnTo>
                      <a:pt x="21600" y="2127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51" name="Фигура"/>
              <p:cNvSpPr/>
              <p:nvPr/>
            </p:nvSpPr>
            <p:spPr>
              <a:xfrm>
                <a:off x="1030473" y="1124"/>
                <a:ext cx="15405" cy="51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57"/>
                    </a:moveTo>
                    <a:lnTo>
                      <a:pt x="3044" y="0"/>
                    </a:lnTo>
                    <a:lnTo>
                      <a:pt x="2345" y="3245"/>
                    </a:lnTo>
                    <a:lnTo>
                      <a:pt x="2247" y="7728"/>
                    </a:lnTo>
                    <a:lnTo>
                      <a:pt x="2793" y="12217"/>
                    </a:lnTo>
                    <a:lnTo>
                      <a:pt x="2545" y="16699"/>
                    </a:lnTo>
                    <a:lnTo>
                      <a:pt x="0" y="21175"/>
                    </a:lnTo>
                    <a:lnTo>
                      <a:pt x="17908" y="21600"/>
                    </a:lnTo>
                    <a:lnTo>
                      <a:pt x="19754" y="20196"/>
                    </a:lnTo>
                    <a:lnTo>
                      <a:pt x="20056" y="18412"/>
                    </a:lnTo>
                    <a:lnTo>
                      <a:pt x="20103" y="13923"/>
                    </a:lnTo>
                    <a:lnTo>
                      <a:pt x="19557" y="9428"/>
                    </a:lnTo>
                    <a:lnTo>
                      <a:pt x="19656" y="4946"/>
                    </a:lnTo>
                    <a:lnTo>
                      <a:pt x="21600" y="457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52" name="Фигура"/>
              <p:cNvSpPr/>
              <p:nvPr/>
            </p:nvSpPr>
            <p:spPr>
              <a:xfrm>
                <a:off x="1104557" y="0"/>
                <a:ext cx="22382" cy="37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30"/>
                    </a:moveTo>
                    <a:lnTo>
                      <a:pt x="14866" y="0"/>
                    </a:lnTo>
                    <a:lnTo>
                      <a:pt x="9842" y="2699"/>
                    </a:lnTo>
                    <a:lnTo>
                      <a:pt x="0" y="7769"/>
                    </a:lnTo>
                    <a:lnTo>
                      <a:pt x="3747" y="12548"/>
                    </a:lnTo>
                    <a:lnTo>
                      <a:pt x="2780" y="18565"/>
                    </a:lnTo>
                    <a:lnTo>
                      <a:pt x="1859" y="21052"/>
                    </a:lnTo>
                    <a:lnTo>
                      <a:pt x="7166" y="21600"/>
                    </a:lnTo>
                    <a:lnTo>
                      <a:pt x="7106" y="17689"/>
                    </a:lnTo>
                    <a:lnTo>
                      <a:pt x="7240" y="13777"/>
                    </a:lnTo>
                    <a:lnTo>
                      <a:pt x="6676" y="6814"/>
                    </a:lnTo>
                    <a:lnTo>
                      <a:pt x="7195" y="4548"/>
                    </a:lnTo>
                    <a:lnTo>
                      <a:pt x="17155" y="4406"/>
                    </a:lnTo>
                    <a:lnTo>
                      <a:pt x="19683" y="2902"/>
                    </a:lnTo>
                    <a:lnTo>
                      <a:pt x="21600" y="123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53" name="Фигура"/>
              <p:cNvSpPr/>
              <p:nvPr/>
            </p:nvSpPr>
            <p:spPr>
              <a:xfrm>
                <a:off x="1224613" y="241267"/>
                <a:ext cx="40421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3" y="564"/>
                    </a:lnTo>
                    <a:lnTo>
                      <a:pt x="0" y="10185"/>
                    </a:lnTo>
                    <a:lnTo>
                      <a:pt x="354" y="21600"/>
                    </a:lnTo>
                    <a:lnTo>
                      <a:pt x="5581" y="19145"/>
                    </a:lnTo>
                    <a:lnTo>
                      <a:pt x="10817" y="18275"/>
                    </a:lnTo>
                    <a:lnTo>
                      <a:pt x="16043" y="18887"/>
                    </a:lnTo>
                    <a:lnTo>
                      <a:pt x="21279" y="20782"/>
                    </a:lnTo>
                    <a:lnTo>
                      <a:pt x="21526" y="982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385" name="object 140"/>
            <p:cNvSpPr/>
            <p:nvPr/>
          </p:nvSpPr>
          <p:spPr>
            <a:xfrm>
              <a:off x="1105003" y="403163"/>
              <a:ext cx="45962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2"/>
                  </a:lnTo>
                  <a:lnTo>
                    <a:pt x="3999" y="21600"/>
                  </a:lnTo>
                  <a:lnTo>
                    <a:pt x="8547" y="20983"/>
                  </a:lnTo>
                  <a:lnTo>
                    <a:pt x="16354" y="19342"/>
                  </a:lnTo>
                  <a:lnTo>
                    <a:pt x="18854" y="77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86" name="object 141"/>
            <p:cNvSpPr/>
            <p:nvPr/>
          </p:nvSpPr>
          <p:spPr>
            <a:xfrm>
              <a:off x="566987" y="105338"/>
              <a:ext cx="60338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" y="0"/>
                  </a:moveTo>
                  <a:lnTo>
                    <a:pt x="0" y="634"/>
                  </a:lnTo>
                  <a:lnTo>
                    <a:pt x="1795" y="1468"/>
                  </a:lnTo>
                  <a:lnTo>
                    <a:pt x="2523" y="20295"/>
                  </a:lnTo>
                  <a:lnTo>
                    <a:pt x="4442" y="20018"/>
                  </a:lnTo>
                  <a:lnTo>
                    <a:pt x="8820" y="21004"/>
                  </a:lnTo>
                  <a:lnTo>
                    <a:pt x="13190" y="21600"/>
                  </a:lnTo>
                  <a:lnTo>
                    <a:pt x="17475" y="16558"/>
                  </a:lnTo>
                  <a:lnTo>
                    <a:pt x="21600" y="634"/>
                  </a:lnTo>
                  <a:lnTo>
                    <a:pt x="19022" y="516"/>
                  </a:lnTo>
                  <a:lnTo>
                    <a:pt x="16567" y="1149"/>
                  </a:lnTo>
                  <a:lnTo>
                    <a:pt x="11575" y="19343"/>
                  </a:lnTo>
                  <a:lnTo>
                    <a:pt x="8497" y="19897"/>
                  </a:lnTo>
                  <a:lnTo>
                    <a:pt x="4005" y="1665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87" name="object 142"/>
            <p:cNvSpPr/>
            <p:nvPr/>
          </p:nvSpPr>
          <p:spPr>
            <a:xfrm>
              <a:off x="526605" y="310745"/>
              <a:ext cx="110506" cy="4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69"/>
                  </a:moveTo>
                  <a:lnTo>
                    <a:pt x="21305" y="0"/>
                  </a:lnTo>
                  <a:lnTo>
                    <a:pt x="20591" y="727"/>
                  </a:lnTo>
                  <a:lnTo>
                    <a:pt x="2327" y="720"/>
                  </a:lnTo>
                  <a:lnTo>
                    <a:pt x="1734" y="257"/>
                  </a:lnTo>
                  <a:lnTo>
                    <a:pt x="1388" y="1743"/>
                  </a:lnTo>
                  <a:lnTo>
                    <a:pt x="205" y="2372"/>
                  </a:lnTo>
                  <a:lnTo>
                    <a:pt x="187" y="4820"/>
                  </a:lnTo>
                  <a:lnTo>
                    <a:pt x="415" y="9026"/>
                  </a:lnTo>
                  <a:lnTo>
                    <a:pt x="313" y="10929"/>
                  </a:lnTo>
                  <a:lnTo>
                    <a:pt x="96" y="15802"/>
                  </a:lnTo>
                  <a:lnTo>
                    <a:pt x="0" y="18727"/>
                  </a:lnTo>
                  <a:lnTo>
                    <a:pt x="298" y="21600"/>
                  </a:lnTo>
                  <a:lnTo>
                    <a:pt x="1331" y="20773"/>
                  </a:lnTo>
                  <a:lnTo>
                    <a:pt x="1240" y="18561"/>
                  </a:lnTo>
                  <a:lnTo>
                    <a:pt x="1322" y="11603"/>
                  </a:lnTo>
                  <a:lnTo>
                    <a:pt x="1391" y="1773"/>
                  </a:lnTo>
                  <a:lnTo>
                    <a:pt x="21600" y="2069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388" name="object 143"/>
            <p:cNvGrpSpPr/>
            <p:nvPr/>
          </p:nvGrpSpPr>
          <p:grpSpPr>
            <a:xfrm>
              <a:off x="503029" y="64071"/>
              <a:ext cx="1027919" cy="325688"/>
              <a:chOff x="0" y="0"/>
              <a:chExt cx="1027919" cy="325688"/>
            </a:xfrm>
          </p:grpSpPr>
          <p:sp>
            <p:nvSpPr>
              <p:cNvPr id="443" name="Фигура"/>
              <p:cNvSpPr/>
              <p:nvPr/>
            </p:nvSpPr>
            <p:spPr>
              <a:xfrm>
                <a:off x="0" y="0"/>
                <a:ext cx="15404" cy="24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196"/>
                    </a:moveTo>
                    <a:lnTo>
                      <a:pt x="18024" y="0"/>
                    </a:lnTo>
                    <a:lnTo>
                      <a:pt x="0" y="6703"/>
                    </a:lnTo>
                    <a:lnTo>
                      <a:pt x="147" y="14364"/>
                    </a:lnTo>
                    <a:lnTo>
                      <a:pt x="18318" y="21600"/>
                    </a:lnTo>
                    <a:lnTo>
                      <a:pt x="19787" y="14392"/>
                    </a:lnTo>
                    <a:lnTo>
                      <a:pt x="21600" y="7196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44" name="Фигура"/>
              <p:cNvSpPr/>
              <p:nvPr/>
            </p:nvSpPr>
            <p:spPr>
              <a:xfrm>
                <a:off x="159920" y="310284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597"/>
                    </a:moveTo>
                    <a:lnTo>
                      <a:pt x="20726" y="1952"/>
                    </a:lnTo>
                    <a:lnTo>
                      <a:pt x="20839" y="0"/>
                    </a:lnTo>
                    <a:lnTo>
                      <a:pt x="10901" y="4239"/>
                    </a:lnTo>
                    <a:lnTo>
                      <a:pt x="4172" y="11597"/>
                    </a:lnTo>
                    <a:lnTo>
                      <a:pt x="0" y="21420"/>
                    </a:lnTo>
                    <a:lnTo>
                      <a:pt x="2557" y="21600"/>
                    </a:lnTo>
                    <a:lnTo>
                      <a:pt x="5092" y="21556"/>
                    </a:lnTo>
                    <a:lnTo>
                      <a:pt x="9152" y="12762"/>
                    </a:lnTo>
                    <a:lnTo>
                      <a:pt x="12988" y="7985"/>
                    </a:lnTo>
                    <a:lnTo>
                      <a:pt x="21600" y="4597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45" name="Фигура"/>
              <p:cNvSpPr/>
              <p:nvPr/>
            </p:nvSpPr>
            <p:spPr>
              <a:xfrm>
                <a:off x="651983" y="185922"/>
                <a:ext cx="25387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351" y="19895"/>
                    </a:lnTo>
                    <a:lnTo>
                      <a:pt x="21259" y="16862"/>
                    </a:lnTo>
                    <a:lnTo>
                      <a:pt x="13789" y="13182"/>
                    </a:lnTo>
                    <a:lnTo>
                      <a:pt x="8100" y="0"/>
                    </a:lnTo>
                    <a:lnTo>
                      <a:pt x="0" y="3926"/>
                    </a:lnTo>
                    <a:lnTo>
                      <a:pt x="2924" y="5550"/>
                    </a:lnTo>
                    <a:lnTo>
                      <a:pt x="3906" y="13399"/>
                    </a:lnTo>
                    <a:lnTo>
                      <a:pt x="12242" y="14292"/>
                    </a:lnTo>
                    <a:lnTo>
                      <a:pt x="17039" y="16918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46" name="Фигура"/>
              <p:cNvSpPr/>
              <p:nvPr/>
            </p:nvSpPr>
            <p:spPr>
              <a:xfrm>
                <a:off x="672409" y="19061"/>
                <a:ext cx="48661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55"/>
                    </a:moveTo>
                    <a:lnTo>
                      <a:pt x="21504" y="9375"/>
                    </a:lnTo>
                    <a:lnTo>
                      <a:pt x="21422" y="6847"/>
                    </a:lnTo>
                    <a:lnTo>
                      <a:pt x="16308" y="975"/>
                    </a:lnTo>
                    <a:lnTo>
                      <a:pt x="11296" y="0"/>
                    </a:lnTo>
                    <a:lnTo>
                      <a:pt x="369" y="2689"/>
                    </a:lnTo>
                    <a:lnTo>
                      <a:pt x="0" y="11005"/>
                    </a:lnTo>
                    <a:lnTo>
                      <a:pt x="109" y="21600"/>
                    </a:lnTo>
                    <a:lnTo>
                      <a:pt x="1812" y="10351"/>
                    </a:lnTo>
                    <a:lnTo>
                      <a:pt x="3678" y="12879"/>
                    </a:lnTo>
                    <a:lnTo>
                      <a:pt x="21600" y="1075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47" name="Фигура"/>
              <p:cNvSpPr/>
              <p:nvPr/>
            </p:nvSpPr>
            <p:spPr>
              <a:xfrm>
                <a:off x="1012514" y="270442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2940" y="6551"/>
                    </a:lnTo>
                    <a:lnTo>
                      <a:pt x="34" y="11158"/>
                    </a:lnTo>
                    <a:lnTo>
                      <a:pt x="0" y="21600"/>
                    </a:lnTo>
                    <a:lnTo>
                      <a:pt x="13271" y="17172"/>
                    </a:lnTo>
                    <a:lnTo>
                      <a:pt x="18481" y="905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89" name="object 144"/>
            <p:cNvGrpSpPr/>
            <p:nvPr/>
          </p:nvGrpSpPr>
          <p:grpSpPr>
            <a:xfrm>
              <a:off x="758198" y="256470"/>
              <a:ext cx="783340" cy="74730"/>
              <a:chOff x="0" y="0"/>
              <a:chExt cx="783340" cy="74730"/>
            </a:xfrm>
          </p:grpSpPr>
          <p:sp>
            <p:nvSpPr>
              <p:cNvPr id="441" name="Фигура"/>
              <p:cNvSpPr/>
              <p:nvPr/>
            </p:nvSpPr>
            <p:spPr>
              <a:xfrm>
                <a:off x="0" y="59325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9847" y="7886"/>
                    </a:lnTo>
                    <a:lnTo>
                      <a:pt x="12767" y="530"/>
                    </a:lnTo>
                    <a:lnTo>
                      <a:pt x="0" y="0"/>
                    </a:lnTo>
                    <a:lnTo>
                      <a:pt x="1541" y="13980"/>
                    </a:lnTo>
                    <a:lnTo>
                      <a:pt x="12524" y="1663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42" name="Фигура"/>
              <p:cNvSpPr/>
              <p:nvPr/>
            </p:nvSpPr>
            <p:spPr>
              <a:xfrm>
                <a:off x="767935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461" y="3084"/>
                    </a:lnTo>
                    <a:lnTo>
                      <a:pt x="2367" y="11023"/>
                    </a:lnTo>
                    <a:lnTo>
                      <a:pt x="0" y="21600"/>
                    </a:lnTo>
                    <a:lnTo>
                      <a:pt x="11400" y="17301"/>
                    </a:lnTo>
                    <a:lnTo>
                      <a:pt x="19104" y="1046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390" name="object 145"/>
            <p:cNvSpPr/>
            <p:nvPr/>
          </p:nvSpPr>
          <p:spPr>
            <a:xfrm>
              <a:off x="829287" y="17702"/>
              <a:ext cx="15404" cy="1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50" y="0"/>
                  </a:moveTo>
                  <a:lnTo>
                    <a:pt x="8099" y="12906"/>
                  </a:lnTo>
                  <a:lnTo>
                    <a:pt x="0" y="16866"/>
                  </a:lnTo>
                  <a:lnTo>
                    <a:pt x="549" y="21600"/>
                  </a:lnTo>
                  <a:lnTo>
                    <a:pt x="8126" y="15392"/>
                  </a:lnTo>
                  <a:lnTo>
                    <a:pt x="21600" y="15648"/>
                  </a:lnTo>
                  <a:lnTo>
                    <a:pt x="21600" y="1112"/>
                  </a:lnTo>
                  <a:lnTo>
                    <a:pt x="10050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91" name="object 146"/>
            <p:cNvSpPr/>
            <p:nvPr/>
          </p:nvSpPr>
          <p:spPr>
            <a:xfrm>
              <a:off x="529251" y="14000"/>
              <a:ext cx="15404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3962" y="6220"/>
                  </a:lnTo>
                  <a:lnTo>
                    <a:pt x="5788" y="11496"/>
                  </a:lnTo>
                  <a:lnTo>
                    <a:pt x="0" y="20730"/>
                  </a:lnTo>
                  <a:lnTo>
                    <a:pt x="11992" y="21600"/>
                  </a:lnTo>
                  <a:lnTo>
                    <a:pt x="18418" y="1343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5BED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392" name="object 147"/>
            <p:cNvGrpSpPr/>
            <p:nvPr/>
          </p:nvGrpSpPr>
          <p:grpSpPr>
            <a:xfrm>
              <a:off x="320364" y="18091"/>
              <a:ext cx="864269" cy="430371"/>
              <a:chOff x="0" y="0"/>
              <a:chExt cx="864269" cy="430371"/>
            </a:xfrm>
          </p:grpSpPr>
          <p:sp>
            <p:nvSpPr>
              <p:cNvPr id="435" name="Фигура"/>
              <p:cNvSpPr/>
              <p:nvPr/>
            </p:nvSpPr>
            <p:spPr>
              <a:xfrm>
                <a:off x="0" y="387132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0224" y="15700"/>
                    </a:lnTo>
                    <a:lnTo>
                      <a:pt x="12898" y="12673"/>
                    </a:lnTo>
                    <a:lnTo>
                      <a:pt x="11316" y="28"/>
                    </a:lnTo>
                    <a:lnTo>
                      <a:pt x="5021" y="720"/>
                    </a:lnTo>
                    <a:lnTo>
                      <a:pt x="0" y="0"/>
                    </a:lnTo>
                    <a:lnTo>
                      <a:pt x="3369" y="10097"/>
                    </a:lnTo>
                    <a:lnTo>
                      <a:pt x="7223" y="19864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36" name="Фигура"/>
              <p:cNvSpPr/>
              <p:nvPr/>
            </p:nvSpPr>
            <p:spPr>
              <a:xfrm>
                <a:off x="54521" y="37369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535"/>
                    </a:moveTo>
                    <a:lnTo>
                      <a:pt x="20418" y="50"/>
                    </a:lnTo>
                    <a:lnTo>
                      <a:pt x="0" y="0"/>
                    </a:lnTo>
                    <a:lnTo>
                      <a:pt x="3250" y="9159"/>
                    </a:lnTo>
                    <a:lnTo>
                      <a:pt x="4728" y="21600"/>
                    </a:lnTo>
                    <a:lnTo>
                      <a:pt x="20330" y="17418"/>
                    </a:lnTo>
                    <a:lnTo>
                      <a:pt x="21600" y="1053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37" name="Фигура"/>
              <p:cNvSpPr/>
              <p:nvPr/>
            </p:nvSpPr>
            <p:spPr>
              <a:xfrm>
                <a:off x="139796" y="401881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348" y="3965"/>
                    </a:lnTo>
                    <a:lnTo>
                      <a:pt x="3585" y="10573"/>
                    </a:lnTo>
                    <a:lnTo>
                      <a:pt x="0" y="21534"/>
                    </a:lnTo>
                    <a:lnTo>
                      <a:pt x="14116" y="21600"/>
                    </a:lnTo>
                    <a:lnTo>
                      <a:pt x="17448" y="1038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38" name="Фигура"/>
              <p:cNvSpPr/>
              <p:nvPr/>
            </p:nvSpPr>
            <p:spPr>
              <a:xfrm>
                <a:off x="602414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859" y="11365"/>
                    </a:lnTo>
                    <a:lnTo>
                      <a:pt x="14555" y="722"/>
                    </a:lnTo>
                    <a:lnTo>
                      <a:pt x="0" y="0"/>
                    </a:lnTo>
                    <a:lnTo>
                      <a:pt x="634" y="12997"/>
                    </a:lnTo>
                    <a:lnTo>
                      <a:pt x="13619" y="151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39" name="Фигура"/>
              <p:cNvSpPr/>
              <p:nvPr/>
            </p:nvSpPr>
            <p:spPr>
              <a:xfrm>
                <a:off x="619065" y="330624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099"/>
                    </a:moveTo>
                    <a:lnTo>
                      <a:pt x="19502" y="0"/>
                    </a:lnTo>
                    <a:lnTo>
                      <a:pt x="0" y="4799"/>
                    </a:lnTo>
                    <a:lnTo>
                      <a:pt x="8042" y="13823"/>
                    </a:lnTo>
                    <a:lnTo>
                      <a:pt x="8126" y="21600"/>
                    </a:lnTo>
                    <a:lnTo>
                      <a:pt x="20745" y="15762"/>
                    </a:lnTo>
                    <a:lnTo>
                      <a:pt x="21600" y="8099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40" name="Фигура"/>
              <p:cNvSpPr/>
              <p:nvPr/>
            </p:nvSpPr>
            <p:spPr>
              <a:xfrm>
                <a:off x="848865" y="414966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45"/>
                    </a:moveTo>
                    <a:lnTo>
                      <a:pt x="12874" y="0"/>
                    </a:lnTo>
                    <a:lnTo>
                      <a:pt x="4512" y="631"/>
                    </a:lnTo>
                    <a:lnTo>
                      <a:pt x="0" y="16861"/>
                    </a:lnTo>
                    <a:lnTo>
                      <a:pt x="9684" y="21600"/>
                    </a:lnTo>
                    <a:lnTo>
                      <a:pt x="13875" y="4067"/>
                    </a:lnTo>
                    <a:lnTo>
                      <a:pt x="21600" y="94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393" name="object 148"/>
            <p:cNvSpPr/>
            <p:nvPr/>
          </p:nvSpPr>
          <p:spPr>
            <a:xfrm>
              <a:off x="938737" y="62609"/>
              <a:ext cx="15405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22" y="0"/>
                  </a:moveTo>
                  <a:lnTo>
                    <a:pt x="0" y="7163"/>
                  </a:lnTo>
                  <a:lnTo>
                    <a:pt x="508" y="14363"/>
                  </a:lnTo>
                  <a:lnTo>
                    <a:pt x="9573" y="21600"/>
                  </a:lnTo>
                  <a:lnTo>
                    <a:pt x="21600" y="14400"/>
                  </a:lnTo>
                  <a:lnTo>
                    <a:pt x="21243" y="7200"/>
                  </a:lnTo>
                  <a:lnTo>
                    <a:pt x="9622" y="0"/>
                  </a:lnTo>
                  <a:close/>
                </a:path>
              </a:pathLst>
            </a:custGeom>
            <a:solidFill>
              <a:srgbClr val="C5BED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94" name="object 149"/>
            <p:cNvSpPr/>
            <p:nvPr/>
          </p:nvSpPr>
          <p:spPr>
            <a:xfrm>
              <a:off x="934788" y="375022"/>
              <a:ext cx="15405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3" y="0"/>
                  </a:moveTo>
                  <a:lnTo>
                    <a:pt x="0" y="1122"/>
                  </a:lnTo>
                  <a:lnTo>
                    <a:pt x="3498" y="11686"/>
                  </a:lnTo>
                  <a:lnTo>
                    <a:pt x="5321" y="21600"/>
                  </a:lnTo>
                  <a:lnTo>
                    <a:pt x="18255" y="17694"/>
                  </a:lnTo>
                  <a:lnTo>
                    <a:pt x="21600" y="9883"/>
                  </a:lnTo>
                  <a:lnTo>
                    <a:pt x="19813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395" name="object 150"/>
            <p:cNvGrpSpPr/>
            <p:nvPr/>
          </p:nvGrpSpPr>
          <p:grpSpPr>
            <a:xfrm>
              <a:off x="366490" y="292523"/>
              <a:ext cx="812112" cy="36402"/>
              <a:chOff x="0" y="0"/>
              <a:chExt cx="812112" cy="36400"/>
            </a:xfrm>
          </p:grpSpPr>
          <p:sp>
            <p:nvSpPr>
              <p:cNvPr id="433" name="Фигура"/>
              <p:cNvSpPr/>
              <p:nvPr/>
            </p:nvSpPr>
            <p:spPr>
              <a:xfrm>
                <a:off x="0" y="20995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623"/>
                    </a:moveTo>
                    <a:lnTo>
                      <a:pt x="10271" y="0"/>
                    </a:lnTo>
                    <a:lnTo>
                      <a:pt x="5823" y="12198"/>
                    </a:lnTo>
                    <a:lnTo>
                      <a:pt x="0" y="21380"/>
                    </a:lnTo>
                    <a:lnTo>
                      <a:pt x="9407" y="19806"/>
                    </a:lnTo>
                    <a:lnTo>
                      <a:pt x="20353" y="21600"/>
                    </a:lnTo>
                    <a:lnTo>
                      <a:pt x="21600" y="2623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34" name="Фигура"/>
              <p:cNvSpPr/>
              <p:nvPr/>
            </p:nvSpPr>
            <p:spPr>
              <a:xfrm>
                <a:off x="796707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13"/>
                    </a:moveTo>
                    <a:lnTo>
                      <a:pt x="20954" y="0"/>
                    </a:lnTo>
                    <a:lnTo>
                      <a:pt x="9364" y="3511"/>
                    </a:lnTo>
                    <a:lnTo>
                      <a:pt x="0" y="2169"/>
                    </a:lnTo>
                    <a:lnTo>
                      <a:pt x="6264" y="10148"/>
                    </a:lnTo>
                    <a:lnTo>
                      <a:pt x="10945" y="21600"/>
                    </a:lnTo>
                    <a:lnTo>
                      <a:pt x="21600" y="20213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96" name="object 151"/>
            <p:cNvGrpSpPr/>
            <p:nvPr/>
          </p:nvGrpSpPr>
          <p:grpSpPr>
            <a:xfrm>
              <a:off x="675149" y="318593"/>
              <a:ext cx="868413" cy="61149"/>
              <a:chOff x="0" y="0"/>
              <a:chExt cx="868413" cy="61145"/>
            </a:xfrm>
          </p:grpSpPr>
          <p:sp>
            <p:nvSpPr>
              <p:cNvPr id="430" name="Фигура"/>
              <p:cNvSpPr/>
              <p:nvPr/>
            </p:nvSpPr>
            <p:spPr>
              <a:xfrm>
                <a:off x="0" y="45740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235"/>
                    </a:moveTo>
                    <a:lnTo>
                      <a:pt x="11037" y="0"/>
                    </a:lnTo>
                    <a:lnTo>
                      <a:pt x="7598" y="13075"/>
                    </a:lnTo>
                    <a:lnTo>
                      <a:pt x="0" y="17242"/>
                    </a:lnTo>
                    <a:lnTo>
                      <a:pt x="8924" y="15969"/>
                    </a:lnTo>
                    <a:lnTo>
                      <a:pt x="21064" y="21600"/>
                    </a:lnTo>
                    <a:lnTo>
                      <a:pt x="21600" y="223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31" name="Фигура"/>
              <p:cNvSpPr/>
              <p:nvPr/>
            </p:nvSpPr>
            <p:spPr>
              <a:xfrm>
                <a:off x="90973" y="5767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99"/>
                    </a:moveTo>
                    <a:lnTo>
                      <a:pt x="15404" y="1551"/>
                    </a:lnTo>
                    <a:lnTo>
                      <a:pt x="2033" y="0"/>
                    </a:lnTo>
                    <a:lnTo>
                      <a:pt x="0" y="13450"/>
                    </a:lnTo>
                    <a:lnTo>
                      <a:pt x="5569" y="21053"/>
                    </a:lnTo>
                    <a:lnTo>
                      <a:pt x="20248" y="21600"/>
                    </a:lnTo>
                    <a:lnTo>
                      <a:pt x="21600" y="8599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32" name="Фигура"/>
              <p:cNvSpPr/>
              <p:nvPr/>
            </p:nvSpPr>
            <p:spPr>
              <a:xfrm>
                <a:off x="853008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70"/>
                    </a:moveTo>
                    <a:lnTo>
                      <a:pt x="0" y="0"/>
                    </a:lnTo>
                    <a:lnTo>
                      <a:pt x="2192" y="12542"/>
                    </a:lnTo>
                    <a:lnTo>
                      <a:pt x="1296" y="21229"/>
                    </a:lnTo>
                    <a:lnTo>
                      <a:pt x="19455" y="21600"/>
                    </a:lnTo>
                    <a:lnTo>
                      <a:pt x="19754" y="12479"/>
                    </a:lnTo>
                    <a:lnTo>
                      <a:pt x="21600" y="67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97" name="object 152"/>
            <p:cNvGrpSpPr/>
            <p:nvPr/>
          </p:nvGrpSpPr>
          <p:grpSpPr>
            <a:xfrm>
              <a:off x="512302" y="25139"/>
              <a:ext cx="952148" cy="95950"/>
              <a:chOff x="0" y="0"/>
              <a:chExt cx="952148" cy="95950"/>
            </a:xfrm>
          </p:grpSpPr>
          <p:sp>
            <p:nvSpPr>
              <p:cNvPr id="427" name="Фигура"/>
              <p:cNvSpPr/>
              <p:nvPr/>
            </p:nvSpPr>
            <p:spPr>
              <a:xfrm>
                <a:off x="0" y="5368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826"/>
                    </a:moveTo>
                    <a:lnTo>
                      <a:pt x="18528" y="187"/>
                    </a:lnTo>
                    <a:lnTo>
                      <a:pt x="4009" y="0"/>
                    </a:lnTo>
                    <a:lnTo>
                      <a:pt x="0" y="8005"/>
                    </a:lnTo>
                    <a:lnTo>
                      <a:pt x="3027" y="21600"/>
                    </a:lnTo>
                    <a:lnTo>
                      <a:pt x="12426" y="17828"/>
                    </a:lnTo>
                    <a:lnTo>
                      <a:pt x="21600" y="13826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28" name="Фигура"/>
              <p:cNvSpPr/>
              <p:nvPr/>
            </p:nvSpPr>
            <p:spPr>
              <a:xfrm>
                <a:off x="308181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704"/>
                    </a:moveTo>
                    <a:lnTo>
                      <a:pt x="21200" y="5631"/>
                    </a:lnTo>
                    <a:lnTo>
                      <a:pt x="20352" y="0"/>
                    </a:lnTo>
                    <a:lnTo>
                      <a:pt x="7662" y="3358"/>
                    </a:lnTo>
                    <a:lnTo>
                      <a:pt x="0" y="9400"/>
                    </a:lnTo>
                    <a:lnTo>
                      <a:pt x="3833" y="21600"/>
                    </a:lnTo>
                    <a:lnTo>
                      <a:pt x="8016" y="15070"/>
                    </a:lnTo>
                    <a:lnTo>
                      <a:pt x="21600" y="15704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29" name="Фигура"/>
              <p:cNvSpPr/>
              <p:nvPr/>
            </p:nvSpPr>
            <p:spPr>
              <a:xfrm>
                <a:off x="936744" y="80545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978"/>
                    </a:moveTo>
                    <a:lnTo>
                      <a:pt x="19939" y="0"/>
                    </a:lnTo>
                    <a:lnTo>
                      <a:pt x="6356" y="241"/>
                    </a:lnTo>
                    <a:lnTo>
                      <a:pt x="0" y="7037"/>
                    </a:lnTo>
                    <a:lnTo>
                      <a:pt x="2303" y="21600"/>
                    </a:lnTo>
                    <a:lnTo>
                      <a:pt x="13630" y="19318"/>
                    </a:lnTo>
                    <a:lnTo>
                      <a:pt x="21600" y="13978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98" name="object 153"/>
            <p:cNvGrpSpPr/>
            <p:nvPr/>
          </p:nvGrpSpPr>
          <p:grpSpPr>
            <a:xfrm>
              <a:off x="512603" y="100293"/>
              <a:ext cx="57698" cy="20082"/>
              <a:chOff x="0" y="0"/>
              <a:chExt cx="57694" cy="20079"/>
            </a:xfrm>
          </p:grpSpPr>
          <p:sp>
            <p:nvSpPr>
              <p:cNvPr id="425" name="Фигура"/>
              <p:cNvSpPr/>
              <p:nvPr/>
            </p:nvSpPr>
            <p:spPr>
              <a:xfrm>
                <a:off x="0" y="4674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91"/>
                    </a:moveTo>
                    <a:lnTo>
                      <a:pt x="18479" y="0"/>
                    </a:lnTo>
                    <a:lnTo>
                      <a:pt x="2672" y="576"/>
                    </a:lnTo>
                    <a:lnTo>
                      <a:pt x="0" y="13812"/>
                    </a:lnTo>
                    <a:lnTo>
                      <a:pt x="11293" y="16630"/>
                    </a:lnTo>
                    <a:lnTo>
                      <a:pt x="19665" y="21600"/>
                    </a:lnTo>
                    <a:lnTo>
                      <a:pt x="21600" y="8891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26" name="Фигура"/>
              <p:cNvSpPr/>
              <p:nvPr/>
            </p:nvSpPr>
            <p:spPr>
              <a:xfrm>
                <a:off x="42290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859"/>
                    </a:moveTo>
                    <a:lnTo>
                      <a:pt x="17249" y="5561"/>
                    </a:lnTo>
                    <a:lnTo>
                      <a:pt x="9472" y="1225"/>
                    </a:lnTo>
                    <a:lnTo>
                      <a:pt x="0" y="0"/>
                    </a:lnTo>
                    <a:lnTo>
                      <a:pt x="6737" y="6089"/>
                    </a:lnTo>
                    <a:lnTo>
                      <a:pt x="8123" y="21600"/>
                    </a:lnTo>
                    <a:lnTo>
                      <a:pt x="21600" y="15859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399" name="object 154"/>
            <p:cNvSpPr/>
            <p:nvPr/>
          </p:nvSpPr>
          <p:spPr>
            <a:xfrm>
              <a:off x="709370" y="333190"/>
              <a:ext cx="15405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80" y="0"/>
                  </a:moveTo>
                  <a:lnTo>
                    <a:pt x="171" y="457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57" y="8657"/>
                  </a:lnTo>
                  <a:lnTo>
                    <a:pt x="18474" y="1160"/>
                  </a:lnTo>
                  <a:lnTo>
                    <a:pt x="12086" y="653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C5BED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400" name="object 155"/>
            <p:cNvSpPr/>
            <p:nvPr/>
          </p:nvSpPr>
          <p:spPr>
            <a:xfrm>
              <a:off x="1502891" y="353011"/>
              <a:ext cx="15405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89" y="0"/>
                  </a:moveTo>
                  <a:lnTo>
                    <a:pt x="6581" y="1075"/>
                  </a:lnTo>
                  <a:lnTo>
                    <a:pt x="0" y="7505"/>
                  </a:lnTo>
                  <a:lnTo>
                    <a:pt x="2555" y="21600"/>
                  </a:lnTo>
                  <a:lnTo>
                    <a:pt x="13898" y="19167"/>
                  </a:lnTo>
                  <a:lnTo>
                    <a:pt x="21600" y="13656"/>
                  </a:lnTo>
                  <a:lnTo>
                    <a:pt x="19589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401" name="object 156"/>
            <p:cNvGrpSpPr/>
            <p:nvPr/>
          </p:nvGrpSpPr>
          <p:grpSpPr>
            <a:xfrm>
              <a:off x="508089" y="92838"/>
              <a:ext cx="55504" cy="16939"/>
              <a:chOff x="0" y="0"/>
              <a:chExt cx="55500" cy="16937"/>
            </a:xfrm>
          </p:grpSpPr>
          <p:sp>
            <p:nvSpPr>
              <p:cNvPr id="423" name="Фигура"/>
              <p:cNvSpPr/>
              <p:nvPr/>
            </p:nvSpPr>
            <p:spPr>
              <a:xfrm>
                <a:off x="0" y="1533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05"/>
                    </a:moveTo>
                    <a:lnTo>
                      <a:pt x="3554" y="0"/>
                    </a:lnTo>
                    <a:lnTo>
                      <a:pt x="0" y="10385"/>
                    </a:lnTo>
                    <a:lnTo>
                      <a:pt x="5491" y="17082"/>
                    </a:lnTo>
                    <a:lnTo>
                      <a:pt x="16355" y="21600"/>
                    </a:lnTo>
                    <a:lnTo>
                      <a:pt x="17726" y="12098"/>
                    </a:lnTo>
                    <a:lnTo>
                      <a:pt x="21600" y="150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24" name="Фигура"/>
              <p:cNvSpPr/>
              <p:nvPr/>
            </p:nvSpPr>
            <p:spPr>
              <a:xfrm>
                <a:off x="40096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597"/>
                    </a:moveTo>
                    <a:lnTo>
                      <a:pt x="5503" y="8451"/>
                    </a:lnTo>
                    <a:lnTo>
                      <a:pt x="1737" y="0"/>
                    </a:lnTo>
                    <a:lnTo>
                      <a:pt x="0" y="13791"/>
                    </a:lnTo>
                    <a:lnTo>
                      <a:pt x="6953" y="19128"/>
                    </a:lnTo>
                    <a:lnTo>
                      <a:pt x="16719" y="21600"/>
                    </a:lnTo>
                    <a:lnTo>
                      <a:pt x="21600" y="4597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402" name="object 157"/>
            <p:cNvSpPr/>
            <p:nvPr/>
          </p:nvSpPr>
          <p:spPr>
            <a:xfrm>
              <a:off x="1154970" y="286897"/>
              <a:ext cx="15405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318" y="6228"/>
                  </a:lnTo>
                  <a:lnTo>
                    <a:pt x="0" y="6721"/>
                  </a:lnTo>
                  <a:lnTo>
                    <a:pt x="3198" y="18240"/>
                  </a:lnTo>
                  <a:lnTo>
                    <a:pt x="10559" y="21600"/>
                  </a:lnTo>
                  <a:lnTo>
                    <a:pt x="20519" y="1985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403" name="object 158"/>
            <p:cNvGrpSpPr/>
            <p:nvPr/>
          </p:nvGrpSpPr>
          <p:grpSpPr>
            <a:xfrm>
              <a:off x="849341" y="39765"/>
              <a:ext cx="101002" cy="65959"/>
              <a:chOff x="0" y="0"/>
              <a:chExt cx="101002" cy="65959"/>
            </a:xfrm>
          </p:grpSpPr>
          <p:sp>
            <p:nvSpPr>
              <p:cNvPr id="421" name="Фигура"/>
              <p:cNvSpPr/>
              <p:nvPr/>
            </p:nvSpPr>
            <p:spPr>
              <a:xfrm>
                <a:off x="0" y="50554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268"/>
                    </a:moveTo>
                    <a:lnTo>
                      <a:pt x="8661" y="0"/>
                    </a:lnTo>
                    <a:lnTo>
                      <a:pt x="0" y="21600"/>
                    </a:lnTo>
                    <a:lnTo>
                      <a:pt x="12314" y="17536"/>
                    </a:lnTo>
                    <a:lnTo>
                      <a:pt x="21600" y="17268"/>
                    </a:lnTo>
                    <a:close/>
                  </a:path>
                </a:pathLst>
              </a:custGeom>
              <a:solidFill>
                <a:srgbClr val="C5BE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22" name="Фигура"/>
              <p:cNvSpPr/>
              <p:nvPr/>
            </p:nvSpPr>
            <p:spPr>
              <a:xfrm>
                <a:off x="85597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797"/>
                    </a:moveTo>
                    <a:lnTo>
                      <a:pt x="11702" y="2679"/>
                    </a:lnTo>
                    <a:lnTo>
                      <a:pt x="2580" y="0"/>
                    </a:lnTo>
                    <a:lnTo>
                      <a:pt x="0" y="14469"/>
                    </a:lnTo>
                    <a:lnTo>
                      <a:pt x="4861" y="21600"/>
                    </a:lnTo>
                    <a:lnTo>
                      <a:pt x="17641" y="20750"/>
                    </a:lnTo>
                    <a:lnTo>
                      <a:pt x="21600" y="4797"/>
                    </a:lnTo>
                    <a:close/>
                  </a:path>
                </a:pathLst>
              </a:custGeom>
              <a:solidFill>
                <a:srgbClr val="C5BE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404" name="object 159"/>
            <p:cNvGrpSpPr/>
            <p:nvPr/>
          </p:nvGrpSpPr>
          <p:grpSpPr>
            <a:xfrm>
              <a:off x="508043" y="40172"/>
              <a:ext cx="278768" cy="309083"/>
              <a:chOff x="0" y="0"/>
              <a:chExt cx="278768" cy="309083"/>
            </a:xfrm>
          </p:grpSpPr>
          <p:sp>
            <p:nvSpPr>
              <p:cNvPr id="419" name="Фигура"/>
              <p:cNvSpPr/>
              <p:nvPr/>
            </p:nvSpPr>
            <p:spPr>
              <a:xfrm>
                <a:off x="0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343"/>
                    </a:moveTo>
                    <a:lnTo>
                      <a:pt x="17170" y="0"/>
                    </a:lnTo>
                    <a:lnTo>
                      <a:pt x="5825" y="3442"/>
                    </a:lnTo>
                    <a:lnTo>
                      <a:pt x="0" y="10116"/>
                    </a:lnTo>
                    <a:lnTo>
                      <a:pt x="2870" y="21600"/>
                    </a:lnTo>
                    <a:lnTo>
                      <a:pt x="19269" y="20956"/>
                    </a:lnTo>
                    <a:lnTo>
                      <a:pt x="21600" y="12343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20" name="Фигура"/>
              <p:cNvSpPr/>
              <p:nvPr/>
            </p:nvSpPr>
            <p:spPr>
              <a:xfrm>
                <a:off x="263363" y="293678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373"/>
                    </a:moveTo>
                    <a:lnTo>
                      <a:pt x="14381" y="5112"/>
                    </a:lnTo>
                    <a:lnTo>
                      <a:pt x="3721" y="0"/>
                    </a:lnTo>
                    <a:lnTo>
                      <a:pt x="0" y="10062"/>
                    </a:lnTo>
                    <a:lnTo>
                      <a:pt x="7494" y="16240"/>
                    </a:lnTo>
                    <a:lnTo>
                      <a:pt x="17437" y="21600"/>
                    </a:lnTo>
                    <a:lnTo>
                      <a:pt x="21600" y="11373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405" name="object 160"/>
            <p:cNvSpPr/>
            <p:nvPr/>
          </p:nvSpPr>
          <p:spPr>
            <a:xfrm>
              <a:off x="520757" y="355156"/>
              <a:ext cx="15405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15" y="0"/>
                  </a:moveTo>
                  <a:lnTo>
                    <a:pt x="1372" y="6705"/>
                  </a:lnTo>
                  <a:lnTo>
                    <a:pt x="0" y="13910"/>
                  </a:lnTo>
                  <a:lnTo>
                    <a:pt x="3677" y="21600"/>
                  </a:lnTo>
                  <a:lnTo>
                    <a:pt x="14356" y="15301"/>
                  </a:lnTo>
                  <a:lnTo>
                    <a:pt x="21600" y="8667"/>
                  </a:lnTo>
                  <a:lnTo>
                    <a:pt x="7815" y="0"/>
                  </a:lnTo>
                  <a:close/>
                </a:path>
              </a:pathLst>
            </a:custGeom>
            <a:solidFill>
              <a:srgbClr val="565E66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406" name="object 161"/>
            <p:cNvSpPr/>
            <p:nvPr/>
          </p:nvSpPr>
          <p:spPr>
            <a:xfrm>
              <a:off x="937594" y="47001"/>
              <a:ext cx="15405" cy="1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9" y="0"/>
                  </a:moveTo>
                  <a:lnTo>
                    <a:pt x="7828" y="2282"/>
                  </a:lnTo>
                  <a:lnTo>
                    <a:pt x="0" y="5711"/>
                  </a:lnTo>
                  <a:lnTo>
                    <a:pt x="4969" y="12009"/>
                  </a:lnTo>
                  <a:lnTo>
                    <a:pt x="11163" y="16736"/>
                  </a:lnTo>
                  <a:lnTo>
                    <a:pt x="16608" y="21600"/>
                  </a:lnTo>
                  <a:lnTo>
                    <a:pt x="18038" y="19018"/>
                  </a:lnTo>
                  <a:lnTo>
                    <a:pt x="21600" y="16162"/>
                  </a:lnTo>
                  <a:lnTo>
                    <a:pt x="20647" y="14017"/>
                  </a:lnTo>
                  <a:lnTo>
                    <a:pt x="18764" y="9154"/>
                  </a:lnTo>
                  <a:lnTo>
                    <a:pt x="14725" y="4713"/>
                  </a:lnTo>
                  <a:lnTo>
                    <a:pt x="11639" y="0"/>
                  </a:lnTo>
                  <a:close/>
                </a:path>
              </a:pathLst>
            </a:custGeom>
            <a:solidFill>
              <a:srgbClr val="C5BED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grpSp>
          <p:nvGrpSpPr>
            <p:cNvPr id="407" name="object 162"/>
            <p:cNvGrpSpPr/>
            <p:nvPr/>
          </p:nvGrpSpPr>
          <p:grpSpPr>
            <a:xfrm>
              <a:off x="1016218" y="31493"/>
              <a:ext cx="49270" cy="89135"/>
              <a:chOff x="0" y="0"/>
              <a:chExt cx="49270" cy="89135"/>
            </a:xfrm>
          </p:grpSpPr>
          <p:sp>
            <p:nvSpPr>
              <p:cNvPr id="414" name="Фигура"/>
              <p:cNvSpPr/>
              <p:nvPr/>
            </p:nvSpPr>
            <p:spPr>
              <a:xfrm>
                <a:off x="0" y="3904"/>
                <a:ext cx="1540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380"/>
                    </a:moveTo>
                    <a:lnTo>
                      <a:pt x="18406" y="2128"/>
                    </a:lnTo>
                    <a:lnTo>
                      <a:pt x="3539" y="0"/>
                    </a:lnTo>
                    <a:lnTo>
                      <a:pt x="2292" y="10318"/>
                    </a:lnTo>
                    <a:lnTo>
                      <a:pt x="0" y="19605"/>
                    </a:lnTo>
                    <a:lnTo>
                      <a:pt x="14861" y="21600"/>
                    </a:lnTo>
                    <a:lnTo>
                      <a:pt x="21600" y="16380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15" name="Фигура"/>
              <p:cNvSpPr/>
              <p:nvPr/>
            </p:nvSpPr>
            <p:spPr>
              <a:xfrm>
                <a:off x="7139" y="184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84"/>
                    </a:moveTo>
                    <a:lnTo>
                      <a:pt x="14131" y="9163"/>
                    </a:lnTo>
                    <a:lnTo>
                      <a:pt x="6295" y="0"/>
                    </a:lnTo>
                    <a:lnTo>
                      <a:pt x="0" y="19229"/>
                    </a:lnTo>
                    <a:lnTo>
                      <a:pt x="7406" y="19963"/>
                    </a:lnTo>
                    <a:lnTo>
                      <a:pt x="14811" y="21600"/>
                    </a:lnTo>
                    <a:lnTo>
                      <a:pt x="21600" y="10884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16" name="Фигура"/>
              <p:cNvSpPr/>
              <p:nvPr/>
            </p:nvSpPr>
            <p:spPr>
              <a:xfrm>
                <a:off x="9572" y="73730"/>
                <a:ext cx="29239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75"/>
                    </a:moveTo>
                    <a:lnTo>
                      <a:pt x="0" y="0"/>
                    </a:lnTo>
                    <a:lnTo>
                      <a:pt x="5384" y="15265"/>
                    </a:lnTo>
                    <a:lnTo>
                      <a:pt x="10789" y="21600"/>
                    </a:lnTo>
                    <a:lnTo>
                      <a:pt x="16195" y="17214"/>
                    </a:lnTo>
                    <a:lnTo>
                      <a:pt x="21600" y="37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17" name="Фигура"/>
              <p:cNvSpPr/>
              <p:nvPr/>
            </p:nvSpPr>
            <p:spPr>
              <a:xfrm>
                <a:off x="23722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985"/>
                    </a:moveTo>
                    <a:lnTo>
                      <a:pt x="14908" y="0"/>
                    </a:lnTo>
                    <a:lnTo>
                      <a:pt x="7454" y="6320"/>
                    </a:lnTo>
                    <a:lnTo>
                      <a:pt x="0" y="11588"/>
                    </a:lnTo>
                    <a:lnTo>
                      <a:pt x="7006" y="21600"/>
                    </a:lnTo>
                    <a:lnTo>
                      <a:pt x="14370" y="18876"/>
                    </a:lnTo>
                    <a:lnTo>
                      <a:pt x="21600" y="20985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18" name="Фигура"/>
              <p:cNvSpPr/>
              <p:nvPr/>
            </p:nvSpPr>
            <p:spPr>
              <a:xfrm>
                <a:off x="33865" y="4150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274"/>
                    </a:moveTo>
                    <a:lnTo>
                      <a:pt x="19246" y="6488"/>
                    </a:lnTo>
                    <a:lnTo>
                      <a:pt x="13599" y="0"/>
                    </a:lnTo>
                    <a:lnTo>
                      <a:pt x="2358" y="2371"/>
                    </a:lnTo>
                    <a:lnTo>
                      <a:pt x="0" y="21600"/>
                    </a:lnTo>
                    <a:lnTo>
                      <a:pt x="11735" y="18500"/>
                    </a:lnTo>
                    <a:lnTo>
                      <a:pt x="21600" y="18274"/>
                    </a:lnTo>
                    <a:close/>
                  </a:path>
                </a:pathLst>
              </a:custGeom>
              <a:solidFill>
                <a:srgbClr val="9C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408" name="object 163"/>
            <p:cNvGrpSpPr/>
            <p:nvPr/>
          </p:nvGrpSpPr>
          <p:grpSpPr>
            <a:xfrm>
              <a:off x="398091" y="44716"/>
              <a:ext cx="514051" cy="311501"/>
              <a:chOff x="0" y="0"/>
              <a:chExt cx="514051" cy="311501"/>
            </a:xfrm>
          </p:grpSpPr>
          <p:sp>
            <p:nvSpPr>
              <p:cNvPr id="410" name="Фигура"/>
              <p:cNvSpPr/>
              <p:nvPr/>
            </p:nvSpPr>
            <p:spPr>
              <a:xfrm>
                <a:off x="0" y="296096"/>
                <a:ext cx="39864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99"/>
                    </a:moveTo>
                    <a:lnTo>
                      <a:pt x="18503" y="9523"/>
                    </a:lnTo>
                    <a:lnTo>
                      <a:pt x="16058" y="1944"/>
                    </a:lnTo>
                    <a:lnTo>
                      <a:pt x="7995" y="0"/>
                    </a:lnTo>
                    <a:lnTo>
                      <a:pt x="3580" y="1137"/>
                    </a:lnTo>
                    <a:lnTo>
                      <a:pt x="0" y="12632"/>
                    </a:lnTo>
                    <a:lnTo>
                      <a:pt x="1477" y="12300"/>
                    </a:lnTo>
                    <a:lnTo>
                      <a:pt x="3188" y="13437"/>
                    </a:lnTo>
                    <a:lnTo>
                      <a:pt x="8446" y="4386"/>
                    </a:lnTo>
                    <a:lnTo>
                      <a:pt x="12202" y="9246"/>
                    </a:lnTo>
                    <a:lnTo>
                      <a:pt x="18362" y="12881"/>
                    </a:lnTo>
                    <a:lnTo>
                      <a:pt x="19163" y="21600"/>
                    </a:lnTo>
                    <a:lnTo>
                      <a:pt x="21508" y="19713"/>
                    </a:lnTo>
                    <a:lnTo>
                      <a:pt x="21458" y="17853"/>
                    </a:lnTo>
                    <a:lnTo>
                      <a:pt x="21600" y="14799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11" name="Фигура"/>
              <p:cNvSpPr/>
              <p:nvPr/>
            </p:nvSpPr>
            <p:spPr>
              <a:xfrm>
                <a:off x="198052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300"/>
                    </a:moveTo>
                    <a:lnTo>
                      <a:pt x="20126" y="4002"/>
                    </a:lnTo>
                    <a:lnTo>
                      <a:pt x="6475" y="0"/>
                    </a:lnTo>
                    <a:lnTo>
                      <a:pt x="4103" y="9582"/>
                    </a:lnTo>
                    <a:lnTo>
                      <a:pt x="0" y="19787"/>
                    </a:lnTo>
                    <a:lnTo>
                      <a:pt x="20061" y="21600"/>
                    </a:lnTo>
                    <a:lnTo>
                      <a:pt x="21600" y="12300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12" name="Фигура"/>
              <p:cNvSpPr/>
              <p:nvPr/>
            </p:nvSpPr>
            <p:spPr>
              <a:xfrm>
                <a:off x="148891" y="5105"/>
                <a:ext cx="59967" cy="15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05"/>
                    </a:moveTo>
                    <a:lnTo>
                      <a:pt x="21250" y="13359"/>
                    </a:lnTo>
                    <a:lnTo>
                      <a:pt x="2469" y="14282"/>
                    </a:lnTo>
                    <a:lnTo>
                      <a:pt x="1537" y="11996"/>
                    </a:lnTo>
                    <a:lnTo>
                      <a:pt x="2153" y="2914"/>
                    </a:lnTo>
                    <a:lnTo>
                      <a:pt x="2008" y="1405"/>
                    </a:lnTo>
                    <a:lnTo>
                      <a:pt x="1969" y="0"/>
                    </a:lnTo>
                    <a:lnTo>
                      <a:pt x="871" y="2097"/>
                    </a:lnTo>
                    <a:lnTo>
                      <a:pt x="311" y="5599"/>
                    </a:lnTo>
                    <a:lnTo>
                      <a:pt x="0" y="17302"/>
                    </a:lnTo>
                    <a:lnTo>
                      <a:pt x="677" y="21202"/>
                    </a:lnTo>
                    <a:lnTo>
                      <a:pt x="11002" y="21600"/>
                    </a:lnTo>
                    <a:lnTo>
                      <a:pt x="20701" y="21390"/>
                    </a:lnTo>
                    <a:lnTo>
                      <a:pt x="21600" y="19105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13" name="Фигура"/>
              <p:cNvSpPr/>
              <p:nvPr/>
            </p:nvSpPr>
            <p:spPr>
              <a:xfrm>
                <a:off x="454484" y="7940"/>
                <a:ext cx="59567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925"/>
                    </a:moveTo>
                    <a:lnTo>
                      <a:pt x="21293" y="9819"/>
                    </a:lnTo>
                    <a:lnTo>
                      <a:pt x="2525" y="10585"/>
                    </a:lnTo>
                    <a:lnTo>
                      <a:pt x="1620" y="7947"/>
                    </a:lnTo>
                    <a:lnTo>
                      <a:pt x="1268" y="0"/>
                    </a:lnTo>
                    <a:lnTo>
                      <a:pt x="0" y="12888"/>
                    </a:lnTo>
                    <a:lnTo>
                      <a:pt x="436" y="20866"/>
                    </a:lnTo>
                    <a:lnTo>
                      <a:pt x="7032" y="21540"/>
                    </a:lnTo>
                    <a:lnTo>
                      <a:pt x="11378" y="21600"/>
                    </a:lnTo>
                    <a:lnTo>
                      <a:pt x="21567" y="21356"/>
                    </a:lnTo>
                    <a:lnTo>
                      <a:pt x="21600" y="15925"/>
                    </a:lnTo>
                    <a:close/>
                  </a:path>
                </a:pathLst>
              </a:custGeom>
              <a:solidFill>
                <a:srgbClr val="565E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409" name="object 164"/>
            <p:cNvSpPr/>
            <p:nvPr/>
          </p:nvSpPr>
          <p:spPr>
            <a:xfrm>
              <a:off x="857660" y="34983"/>
              <a:ext cx="15405" cy="1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9" y="0"/>
                  </a:moveTo>
                  <a:lnTo>
                    <a:pt x="677" y="2620"/>
                  </a:lnTo>
                  <a:lnTo>
                    <a:pt x="0" y="18867"/>
                  </a:lnTo>
                  <a:lnTo>
                    <a:pt x="12597" y="21600"/>
                  </a:lnTo>
                  <a:lnTo>
                    <a:pt x="14669" y="7568"/>
                  </a:lnTo>
                  <a:lnTo>
                    <a:pt x="21600" y="1255"/>
                  </a:lnTo>
                  <a:lnTo>
                    <a:pt x="9909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grpSp>
        <p:nvGrpSpPr>
          <p:cNvPr id="354" name="object 165"/>
          <p:cNvGrpSpPr/>
          <p:nvPr/>
        </p:nvGrpSpPr>
        <p:grpSpPr>
          <a:xfrm>
            <a:off x="324662" y="13202659"/>
            <a:ext cx="103862" cy="116434"/>
            <a:chOff x="0" y="0"/>
            <a:chExt cx="103860" cy="116433"/>
          </a:xfrm>
        </p:grpSpPr>
        <p:grpSp>
          <p:nvGrpSpPr>
            <p:cNvPr id="355" name="object 166"/>
            <p:cNvGrpSpPr/>
            <p:nvPr/>
          </p:nvGrpSpPr>
          <p:grpSpPr>
            <a:xfrm>
              <a:off x="0" y="0"/>
              <a:ext cx="103860" cy="116433"/>
              <a:chOff x="0" y="0"/>
              <a:chExt cx="103858" cy="116433"/>
            </a:xfrm>
          </p:grpSpPr>
          <p:sp>
            <p:nvSpPr>
              <p:cNvPr id="361" name="Фигура"/>
              <p:cNvSpPr/>
              <p:nvPr/>
            </p:nvSpPr>
            <p:spPr>
              <a:xfrm>
                <a:off x="32381" y="101028"/>
                <a:ext cx="44753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3414" y="2370"/>
                    </a:lnTo>
                    <a:lnTo>
                      <a:pt x="5437" y="3556"/>
                    </a:lnTo>
                    <a:lnTo>
                      <a:pt x="6033" y="19497"/>
                    </a:lnTo>
                    <a:lnTo>
                      <a:pt x="8758" y="19497"/>
                    </a:lnTo>
                    <a:lnTo>
                      <a:pt x="11052" y="21600"/>
                    </a:lnTo>
                    <a:lnTo>
                      <a:pt x="13498" y="19497"/>
                    </a:lnTo>
                    <a:lnTo>
                      <a:pt x="17670" y="12476"/>
                    </a:lnTo>
                    <a:lnTo>
                      <a:pt x="21467" y="54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362" name="Фигура"/>
              <p:cNvSpPr/>
              <p:nvPr/>
            </p:nvSpPr>
            <p:spPr>
              <a:xfrm>
                <a:off x="28034" y="93967"/>
                <a:ext cx="60770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72" y="0"/>
                    </a:lnTo>
                    <a:lnTo>
                      <a:pt x="1676" y="1675"/>
                    </a:lnTo>
                    <a:lnTo>
                      <a:pt x="1911" y="3542"/>
                    </a:lnTo>
                    <a:lnTo>
                      <a:pt x="1861" y="8854"/>
                    </a:lnTo>
                    <a:lnTo>
                      <a:pt x="1279" y="8854"/>
                    </a:lnTo>
                    <a:lnTo>
                      <a:pt x="120" y="10367"/>
                    </a:lnTo>
                    <a:lnTo>
                      <a:pt x="272" y="19605"/>
                    </a:lnTo>
                    <a:lnTo>
                      <a:pt x="306" y="21600"/>
                    </a:lnTo>
                    <a:lnTo>
                      <a:pt x="0" y="21600"/>
                    </a:lnTo>
                    <a:lnTo>
                      <a:pt x="1545" y="19605"/>
                    </a:lnTo>
                    <a:lnTo>
                      <a:pt x="17452" y="19605"/>
                    </a:lnTo>
                    <a:lnTo>
                      <a:pt x="19996" y="776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363" name="Фигура"/>
              <p:cNvSpPr/>
              <p:nvPr/>
            </p:nvSpPr>
            <p:spPr>
              <a:xfrm>
                <a:off x="0" y="7809"/>
                <a:ext cx="103858" cy="9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255" y="0"/>
                    </a:moveTo>
                    <a:lnTo>
                      <a:pt x="7481" y="0"/>
                    </a:lnTo>
                    <a:lnTo>
                      <a:pt x="6568" y="1075"/>
                    </a:lnTo>
                    <a:lnTo>
                      <a:pt x="5351" y="1136"/>
                    </a:lnTo>
                    <a:lnTo>
                      <a:pt x="3987" y="2804"/>
                    </a:lnTo>
                    <a:lnTo>
                      <a:pt x="2547" y="4394"/>
                    </a:lnTo>
                    <a:lnTo>
                      <a:pt x="1275" y="6166"/>
                    </a:lnTo>
                    <a:lnTo>
                      <a:pt x="416" y="8377"/>
                    </a:lnTo>
                    <a:lnTo>
                      <a:pt x="0" y="11291"/>
                    </a:lnTo>
                    <a:lnTo>
                      <a:pt x="122" y="14040"/>
                    </a:lnTo>
                    <a:lnTo>
                      <a:pt x="808" y="16640"/>
                    </a:lnTo>
                    <a:lnTo>
                      <a:pt x="2083" y="19111"/>
                    </a:lnTo>
                    <a:lnTo>
                      <a:pt x="2781" y="20177"/>
                    </a:lnTo>
                    <a:lnTo>
                      <a:pt x="3516" y="21421"/>
                    </a:lnTo>
                    <a:lnTo>
                      <a:pt x="3540" y="21462"/>
                    </a:lnTo>
                    <a:lnTo>
                      <a:pt x="2560" y="21462"/>
                    </a:lnTo>
                    <a:lnTo>
                      <a:pt x="5065" y="21600"/>
                    </a:lnTo>
                    <a:lnTo>
                      <a:pt x="5891" y="21600"/>
                    </a:lnTo>
                    <a:lnTo>
                      <a:pt x="5930" y="21462"/>
                    </a:lnTo>
                    <a:lnTo>
                      <a:pt x="5953" y="21364"/>
                    </a:lnTo>
                    <a:lnTo>
                      <a:pt x="5971" y="21266"/>
                    </a:lnTo>
                    <a:lnTo>
                      <a:pt x="6162" y="20809"/>
                    </a:lnTo>
                    <a:lnTo>
                      <a:pt x="6399" y="20657"/>
                    </a:lnTo>
                    <a:lnTo>
                      <a:pt x="18469" y="20657"/>
                    </a:lnTo>
                    <a:lnTo>
                      <a:pt x="19056" y="20215"/>
                    </a:lnTo>
                    <a:lnTo>
                      <a:pt x="19542" y="19863"/>
                    </a:lnTo>
                    <a:lnTo>
                      <a:pt x="19321" y="18891"/>
                    </a:lnTo>
                    <a:lnTo>
                      <a:pt x="20903" y="17102"/>
                    </a:lnTo>
                    <a:lnTo>
                      <a:pt x="21560" y="15627"/>
                    </a:lnTo>
                    <a:lnTo>
                      <a:pt x="21582" y="12748"/>
                    </a:lnTo>
                    <a:lnTo>
                      <a:pt x="21497" y="11624"/>
                    </a:lnTo>
                    <a:lnTo>
                      <a:pt x="21600" y="10520"/>
                    </a:lnTo>
                    <a:lnTo>
                      <a:pt x="21441" y="8444"/>
                    </a:lnTo>
                    <a:lnTo>
                      <a:pt x="20722" y="6652"/>
                    </a:lnTo>
                    <a:lnTo>
                      <a:pt x="18721" y="3356"/>
                    </a:lnTo>
                    <a:lnTo>
                      <a:pt x="18695" y="3303"/>
                    </a:lnTo>
                    <a:lnTo>
                      <a:pt x="18580" y="3303"/>
                    </a:lnTo>
                    <a:lnTo>
                      <a:pt x="17477" y="2869"/>
                    </a:lnTo>
                    <a:lnTo>
                      <a:pt x="16360" y="2550"/>
                    </a:lnTo>
                    <a:lnTo>
                      <a:pt x="16266" y="1203"/>
                    </a:lnTo>
                    <a:lnTo>
                      <a:pt x="15113" y="1203"/>
                    </a:lnTo>
                    <a:lnTo>
                      <a:pt x="14516" y="58"/>
                    </a:lnTo>
                    <a:lnTo>
                      <a:pt x="11777" y="58"/>
                    </a:lnTo>
                    <a:lnTo>
                      <a:pt x="10255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364" name="Треугольник"/>
              <p:cNvSpPr/>
              <p:nvPr/>
            </p:nvSpPr>
            <p:spPr>
              <a:xfrm>
                <a:off x="55508" y="0"/>
                <a:ext cx="15405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1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912" y="0"/>
                    </a:lnTo>
                    <a:close/>
                  </a:path>
                </a:pathLst>
              </a:custGeom>
              <a:solidFill>
                <a:srgbClr val="F7F7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365" name="Треугольник"/>
              <p:cNvSpPr/>
              <p:nvPr/>
            </p:nvSpPr>
            <p:spPr>
              <a:xfrm>
                <a:off x="67734" y="4882"/>
                <a:ext cx="15405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331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grpSp>
          <p:nvGrpSpPr>
            <p:cNvPr id="356" name="object 167"/>
            <p:cNvGrpSpPr/>
            <p:nvPr/>
          </p:nvGrpSpPr>
          <p:grpSpPr>
            <a:xfrm>
              <a:off x="24354" y="97834"/>
              <a:ext cx="20488" cy="16942"/>
              <a:chOff x="0" y="0"/>
              <a:chExt cx="20486" cy="16941"/>
            </a:xfrm>
          </p:grpSpPr>
          <p:sp>
            <p:nvSpPr>
              <p:cNvPr id="359" name="Фигура"/>
              <p:cNvSpPr/>
              <p:nvPr/>
            </p:nvSpPr>
            <p:spPr>
              <a:xfrm>
                <a:off x="0" y="1536"/>
                <a:ext cx="20486" cy="1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9" y="0"/>
                    </a:moveTo>
                    <a:lnTo>
                      <a:pt x="0" y="0"/>
                    </a:lnTo>
                    <a:lnTo>
                      <a:pt x="5771" y="11809"/>
                    </a:lnTo>
                    <a:lnTo>
                      <a:pt x="12078" y="21600"/>
                    </a:lnTo>
                    <a:lnTo>
                      <a:pt x="21600" y="19262"/>
                    </a:lnTo>
                    <a:lnTo>
                      <a:pt x="20342" y="9347"/>
                    </a:lnTo>
                    <a:lnTo>
                      <a:pt x="15922" y="8585"/>
                    </a:lnTo>
                    <a:lnTo>
                      <a:pt x="4786" y="8585"/>
                    </a:lnTo>
                    <a:lnTo>
                      <a:pt x="4249" y="0"/>
                    </a:lnTo>
                    <a:close/>
                  </a:path>
                </a:pathLst>
              </a:custGeom>
              <a:solidFill>
                <a:srgbClr val="C5BE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360" name="Треугольник"/>
              <p:cNvSpPr/>
              <p:nvPr/>
            </p:nvSpPr>
            <p:spPr>
              <a:xfrm>
                <a:off x="1688" y="0"/>
                <a:ext cx="15404" cy="1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822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5453" tIns="55453" rIns="55453" bIns="55453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1109609">
                  <a:lnSpc>
                    <a:spcPct val="100000"/>
                  </a:lnSpc>
                  <a:spcBef>
                    <a:spcPts val="0"/>
                  </a:spcBef>
                  <a:defRPr sz="2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</p:grpSp>
        <p:sp>
          <p:nvSpPr>
            <p:cNvPr id="357" name="object 168"/>
            <p:cNvSpPr/>
            <p:nvPr/>
          </p:nvSpPr>
          <p:spPr>
            <a:xfrm>
              <a:off x="75893" y="9387"/>
              <a:ext cx="15405" cy="1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30" y="14696"/>
                  </a:lnTo>
                  <a:lnTo>
                    <a:pt x="11667" y="17718"/>
                  </a:lnTo>
                  <a:lnTo>
                    <a:pt x="21600" y="21600"/>
                  </a:lnTo>
                  <a:lnTo>
                    <a:pt x="18860" y="8983"/>
                  </a:lnTo>
                  <a:lnTo>
                    <a:pt x="10637" y="3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A9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58" name="object 169"/>
            <p:cNvSpPr/>
            <p:nvPr/>
          </p:nvSpPr>
          <p:spPr>
            <a:xfrm>
              <a:off x="23260" y="91449"/>
              <a:ext cx="15405" cy="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41" y="0"/>
                  </a:moveTo>
                  <a:lnTo>
                    <a:pt x="4898" y="4096"/>
                  </a:lnTo>
                  <a:lnTo>
                    <a:pt x="862" y="16315"/>
                  </a:lnTo>
                  <a:lnTo>
                    <a:pt x="241" y="20493"/>
                  </a:lnTo>
                  <a:lnTo>
                    <a:pt x="0" y="21600"/>
                  </a:lnTo>
                  <a:lnTo>
                    <a:pt x="20984" y="21600"/>
                  </a:lnTo>
                  <a:lnTo>
                    <a:pt x="21600" y="8590"/>
                  </a:lnTo>
                  <a:lnTo>
                    <a:pt x="18683" y="4096"/>
                  </a:lnTo>
                  <a:lnTo>
                    <a:pt x="9941" y="0"/>
                  </a:lnTo>
                  <a:close/>
                </a:path>
              </a:pathLst>
            </a:custGeom>
            <a:solidFill>
              <a:srgbClr val="C5BEDE"/>
            </a:solidFill>
            <a:ln w="12700" cap="flat">
              <a:noFill/>
              <a:miter lim="400000"/>
            </a:ln>
            <a:effectLst/>
          </p:spPr>
          <p:txBody>
            <a:bodyPr wrap="square" lIns="55453" tIns="55453" rIns="55453" bIns="55453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l" defTabSz="2438338" rtl="0" fontAlgn="auto" latinLnBrk="0" hangingPunct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defTabSz="1109609">
                <a:lnSpc>
                  <a:spcPct val="100000"/>
                </a:lnSpc>
                <a:spcBef>
                  <a:spcPts val="0"/>
                </a:spcBef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8"/>
          <a:srcRect l="8075" r="18115"/>
          <a:stretch/>
        </p:blipFill>
        <p:spPr>
          <a:xfrm>
            <a:off x="4956049" y="9981573"/>
            <a:ext cx="2231135" cy="31999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90" y="10108409"/>
            <a:ext cx="4763897" cy="3090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Крест 5"/>
          <p:cNvSpPr/>
          <p:nvPr/>
        </p:nvSpPr>
        <p:spPr>
          <a:xfrm>
            <a:off x="7918704" y="10789920"/>
            <a:ext cx="1499616" cy="1499616"/>
          </a:xfrm>
          <a:prstGeom prst="plus">
            <a:avLst>
              <a:gd name="adj" fmla="val 36392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Равно 6"/>
          <p:cNvSpPr/>
          <p:nvPr/>
        </p:nvSpPr>
        <p:spPr>
          <a:xfrm>
            <a:off x="14904720" y="10680192"/>
            <a:ext cx="2176272" cy="1627632"/>
          </a:xfrm>
          <a:prstGeom prst="mathEqual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81050" y="10211218"/>
            <a:ext cx="2911673" cy="2773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Text 2"/>
          <p:cNvSpPr txBox="1"/>
          <p:nvPr/>
        </p:nvSpPr>
        <p:spPr>
          <a:xfrm>
            <a:off x="530629" y="722787"/>
            <a:ext cx="19939462" cy="14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>
            <a:lvl1pPr defTabSz="2438400">
              <a:lnSpc>
                <a:spcPts val="9000"/>
              </a:lnSpc>
              <a:spcBef>
                <a:spcPts val="0"/>
              </a:spcBef>
              <a:defRPr sz="12800">
                <a:solidFill>
                  <a:srgbClr val="FD3100">
                    <a:alpha val="99000"/>
                  </a:srgbClr>
                </a:solidFill>
                <a:latin typeface="ReSquare Bold"/>
                <a:ea typeface="ReSquare Bold"/>
                <a:cs typeface="ReSquare Bold"/>
                <a:sym typeface="ReSquare Bold"/>
              </a:defRPr>
            </a:lvl1pPr>
          </a:lstStyle>
          <a:p>
            <a:r>
              <a:rPr dirty="0" err="1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развитие</a:t>
            </a:r>
            <a:r>
              <a:rPr dirty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dirty="0" err="1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продукта</a:t>
            </a:r>
            <a:endParaRPr dirty="0">
              <a:solidFill>
                <a:schemeClr val="bg1">
                  <a:alpha val="99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371" name="Text 5"/>
          <p:cNvSpPr txBox="1"/>
          <p:nvPr/>
        </p:nvSpPr>
        <p:spPr>
          <a:xfrm>
            <a:off x="508475" y="5941299"/>
            <a:ext cx="12334690" cy="759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>
            <a:lvl1pPr defTabSz="2438400">
              <a:lnSpc>
                <a:spcPts val="4000"/>
              </a:lnSpc>
              <a:spcBef>
                <a:spcPts val="0"/>
              </a:spcBef>
              <a:defRPr b="1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rPr lang="ru-RU" sz="6000" dirty="0" smtClean="0">
                <a:latin typeface="Arial Black" panose="020B0A04020102020204" pitchFamily="34" charset="0"/>
              </a:rPr>
              <a:t>Увеличение </a:t>
            </a:r>
            <a:r>
              <a:rPr lang="ru-RU" sz="6000" dirty="0">
                <a:latin typeface="Arial Black" panose="020B0A04020102020204" pitchFamily="34" charset="0"/>
              </a:rPr>
              <a:t>м</a:t>
            </a:r>
            <a:r>
              <a:rPr sz="6000" dirty="0" err="1" smtClean="0">
                <a:latin typeface="Arial Black" panose="020B0A04020102020204" pitchFamily="34" charset="0"/>
              </a:rPr>
              <a:t>асштаб</a:t>
            </a:r>
            <a:r>
              <a:rPr lang="ru-RU" sz="6000" dirty="0" err="1" smtClean="0">
                <a:latin typeface="Arial Black" panose="020B0A04020102020204" pitchFamily="34" charset="0"/>
              </a:rPr>
              <a:t>ов</a:t>
            </a:r>
            <a:endParaRPr sz="6000" dirty="0">
              <a:latin typeface="Arial Black" panose="020B0A04020102020204" pitchFamily="34" charset="0"/>
            </a:endParaRPr>
          </a:p>
        </p:txBody>
      </p:sp>
      <p:sp>
        <p:nvSpPr>
          <p:cNvPr id="3372" name="Text 5"/>
          <p:cNvSpPr txBox="1"/>
          <p:nvPr/>
        </p:nvSpPr>
        <p:spPr>
          <a:xfrm>
            <a:off x="1691524" y="8863358"/>
            <a:ext cx="8138276" cy="1785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>
            <a:lvl1pPr defTabSz="2438400">
              <a:lnSpc>
                <a:spcPts val="4000"/>
              </a:lnSpc>
              <a:spcBef>
                <a:spcPts val="0"/>
              </a:spcBef>
              <a:defRPr b="1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 algn="ctr"/>
            <a:r>
              <a:rPr lang="ru-RU" sz="6000" dirty="0" smtClean="0">
                <a:latin typeface="Arial Black" panose="020B0A04020102020204" pitchFamily="34" charset="0"/>
              </a:rPr>
              <a:t>Повышение качества и уровня на рынке</a:t>
            </a:r>
            <a:endParaRPr sz="6000" dirty="0">
              <a:latin typeface="Arial Black" panose="020B0A040201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192000" y="5731400"/>
            <a:ext cx="1219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6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Новые способы решения задач</a:t>
            </a:r>
            <a:endParaRPr lang="ru-RU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192000" y="9513690"/>
            <a:ext cx="12192000" cy="8402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Продвижение и </a:t>
            </a:r>
            <a:r>
              <a:rPr lang="ru-RU" sz="5400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брендинг</a:t>
            </a:r>
            <a:endParaRPr lang="ru-RU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Text 2"/>
          <p:cNvSpPr txBox="1"/>
          <p:nvPr/>
        </p:nvSpPr>
        <p:spPr>
          <a:xfrm>
            <a:off x="883920" y="603175"/>
            <a:ext cx="17320261" cy="147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9000"/>
              </a:lnSpc>
              <a:spcBef>
                <a:spcPts val="0"/>
              </a:spcBef>
              <a:defRPr sz="12800">
                <a:solidFill>
                  <a:srgbClr val="FD3100">
                    <a:alpha val="99000"/>
                  </a:srgbClr>
                </a:solidFill>
                <a:latin typeface="ReSquare Bold"/>
                <a:ea typeface="ReSquare Bold"/>
                <a:cs typeface="ReSquare Bold"/>
                <a:sym typeface="ReSquare Bold"/>
              </a:defRPr>
            </a:lvl1pPr>
          </a:lstStyle>
          <a:p>
            <a:r>
              <a:rPr sz="10700" dirty="0" err="1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Общие</a:t>
            </a:r>
            <a:r>
              <a:rPr sz="10700" dirty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sz="10700" dirty="0" err="1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</a:rPr>
              <a:t>рекомендации</a:t>
            </a:r>
            <a:endParaRPr sz="10700" dirty="0">
              <a:solidFill>
                <a:schemeClr val="bg1">
                  <a:alpha val="99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421" name="Text 5"/>
          <p:cNvSpPr txBox="1"/>
          <p:nvPr/>
        </p:nvSpPr>
        <p:spPr>
          <a:xfrm>
            <a:off x="1668857" y="4485724"/>
            <a:ext cx="8989061" cy="759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lnSpc>
                <a:spcPts val="4000"/>
              </a:lnSpc>
              <a:spcBef>
                <a:spcPts val="0"/>
              </a:spcBef>
              <a:defRPr sz="6400" b="1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rPr lang="ru-RU" dirty="0" smtClean="0">
                <a:latin typeface="Arial Black" panose="020B0A04020102020204" pitchFamily="34" charset="0"/>
              </a:rPr>
              <a:t>Хороший сон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3424" name="Text 5"/>
          <p:cNvSpPr txBox="1"/>
          <p:nvPr/>
        </p:nvSpPr>
        <p:spPr>
          <a:xfrm>
            <a:off x="2783033" y="7805655"/>
            <a:ext cx="10642022" cy="1360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>
            <a:lvl1pPr defTabSz="2438400">
              <a:lnSpc>
                <a:spcPts val="4000"/>
              </a:lnSpc>
              <a:spcBef>
                <a:spcPts val="0"/>
              </a:spcBef>
              <a:defRPr sz="6400" b="1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 algn="ctr"/>
            <a:r>
              <a:rPr lang="ru-RU" dirty="0" smtClean="0">
                <a:latin typeface="Arial Black" panose="020B0A04020102020204" pitchFamily="34" charset="0"/>
              </a:rPr>
              <a:t>Заряд бодрости и</a:t>
            </a:r>
          </a:p>
          <a:p>
            <a:pPr algn="ctr"/>
            <a:r>
              <a:rPr lang="ru-RU" dirty="0" smtClean="0">
                <a:latin typeface="Arial Black" panose="020B0A04020102020204" pitchFamily="34" charset="0"/>
              </a:rPr>
              <a:t> позитива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3425" name="Text 5"/>
          <p:cNvSpPr txBox="1"/>
          <p:nvPr/>
        </p:nvSpPr>
        <p:spPr>
          <a:xfrm>
            <a:off x="13381760" y="5190864"/>
            <a:ext cx="10330294" cy="127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ctr">
            <a:spAutoFit/>
          </a:bodyPr>
          <a:lstStyle>
            <a:lvl1pPr defTabSz="2438400">
              <a:lnSpc>
                <a:spcPts val="4000"/>
              </a:lnSpc>
              <a:spcBef>
                <a:spcPts val="0"/>
              </a:spcBef>
              <a:defRPr sz="6400" b="1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 algn="ctr"/>
            <a:r>
              <a:rPr lang="ru-RU" dirty="0" smtClean="0">
                <a:latin typeface="Arial Black" panose="020B0A04020102020204" pitchFamily="34" charset="0"/>
              </a:rPr>
              <a:t>Сосредоточенность и мозговой штурм 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164948" y="9160290"/>
            <a:ext cx="5801433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Team work</a:t>
            </a:r>
            <a:endParaRPr lang="ru-RU" sz="6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213</Words>
  <Application>Microsoft Office PowerPoint</Application>
  <PresentationFormat>Произвольный</PresentationFormat>
  <Paragraphs>55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Calibri</vt:lpstr>
      <vt:lpstr>Helvetica Neue</vt:lpstr>
      <vt:lpstr>Helvetica Neue Medium</vt:lpstr>
      <vt:lpstr>Inter</vt:lpstr>
      <vt:lpstr>Inter Medium</vt:lpstr>
      <vt:lpstr>ReSquare Bold</vt:lpstr>
      <vt:lpstr>21_BasicWhite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Учетная запись Майкрософт</cp:lastModifiedBy>
  <cp:revision>22</cp:revision>
  <dcterms:modified xsi:type="dcterms:W3CDTF">2025-10-07T19:33:08Z</dcterms:modified>
</cp:coreProperties>
</file>